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825749-116D-4A06-B2A7-7C301565CC75}">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F09B9-01B4-422B-A80A-F95241656D2F}" v="31" dt="2024-09-04T13:37:32.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Montierth" userId="babb79a1-3a84-4548-a09b-74f0bcd582d8" providerId="ADAL" clId="{48EF09B9-01B4-422B-A80A-F95241656D2F}"/>
    <pc:docChg chg="undo custSel addSld modSld addMainMaster delMainMaster addSection delSection modSection">
      <pc:chgData name="Lindsey Montierth" userId="babb79a1-3a84-4548-a09b-74f0bcd582d8" providerId="ADAL" clId="{48EF09B9-01B4-422B-A80A-F95241656D2F}" dt="2024-09-04T14:57:30.796" v="4649" actId="1076"/>
      <pc:docMkLst>
        <pc:docMk/>
      </pc:docMkLst>
      <pc:sldChg chg="addSp modSp mod setBg modClrScheme addAnim chgLayout">
        <pc:chgData name="Lindsey Montierth" userId="babb79a1-3a84-4548-a09b-74f0bcd582d8" providerId="ADAL" clId="{48EF09B9-01B4-422B-A80A-F95241656D2F}" dt="2024-09-03T20:30:00.741" v="61"/>
        <pc:sldMkLst>
          <pc:docMk/>
          <pc:sldMk cId="2354436424" sldId="256"/>
        </pc:sldMkLst>
        <pc:spChg chg="mod">
          <ac:chgData name="Lindsey Montierth" userId="babb79a1-3a84-4548-a09b-74f0bcd582d8" providerId="ADAL" clId="{48EF09B9-01B4-422B-A80A-F95241656D2F}" dt="2024-09-03T20:30:00.725" v="59" actId="26606"/>
          <ac:spMkLst>
            <pc:docMk/>
            <pc:sldMk cId="2354436424" sldId="256"/>
            <ac:spMk id="2" creationId="{35EDB444-2551-2761-12EE-E2A1FB6F93F9}"/>
          </ac:spMkLst>
        </pc:spChg>
        <pc:spChg chg="mod">
          <ac:chgData name="Lindsey Montierth" userId="babb79a1-3a84-4548-a09b-74f0bcd582d8" providerId="ADAL" clId="{48EF09B9-01B4-422B-A80A-F95241656D2F}" dt="2024-09-03T20:30:00.725" v="59" actId="26606"/>
          <ac:spMkLst>
            <pc:docMk/>
            <pc:sldMk cId="2354436424" sldId="256"/>
            <ac:spMk id="3" creationId="{77B63FAD-372B-05CD-E1EB-F60BA1930AFE}"/>
          </ac:spMkLst>
        </pc:spChg>
        <pc:spChg chg="add">
          <ac:chgData name="Lindsey Montierth" userId="babb79a1-3a84-4548-a09b-74f0bcd582d8" providerId="ADAL" clId="{48EF09B9-01B4-422B-A80A-F95241656D2F}" dt="2024-09-03T20:30:00.725" v="59" actId="26606"/>
          <ac:spMkLst>
            <pc:docMk/>
            <pc:sldMk cId="2354436424" sldId="256"/>
            <ac:spMk id="9" creationId="{37FDDF72-DE39-4F99-A3C1-DD9D7815D7DB}"/>
          </ac:spMkLst>
        </pc:spChg>
        <pc:spChg chg="add">
          <ac:chgData name="Lindsey Montierth" userId="babb79a1-3a84-4548-a09b-74f0bcd582d8" providerId="ADAL" clId="{48EF09B9-01B4-422B-A80A-F95241656D2F}" dt="2024-09-03T20:30:00.725" v="59" actId="26606"/>
          <ac:spMkLst>
            <pc:docMk/>
            <pc:sldMk cId="2354436424" sldId="256"/>
            <ac:spMk id="11" creationId="{5E4ECE80-3AD1-450C-B62A-98788F193948}"/>
          </ac:spMkLst>
        </pc:spChg>
        <pc:grpChg chg="add">
          <ac:chgData name="Lindsey Montierth" userId="babb79a1-3a84-4548-a09b-74f0bcd582d8" providerId="ADAL" clId="{48EF09B9-01B4-422B-A80A-F95241656D2F}" dt="2024-09-03T20:30:00.725" v="59" actId="26606"/>
          <ac:grpSpMkLst>
            <pc:docMk/>
            <pc:sldMk cId="2354436424" sldId="256"/>
            <ac:grpSpMk id="13" creationId="{B9632603-447F-4389-863D-9820DB9915A2}"/>
          </ac:grpSpMkLst>
        </pc:grpChg>
        <pc:picChg chg="add">
          <ac:chgData name="Lindsey Montierth" userId="babb79a1-3a84-4548-a09b-74f0bcd582d8" providerId="ADAL" clId="{48EF09B9-01B4-422B-A80A-F95241656D2F}" dt="2024-09-03T20:30:00.725" v="59" actId="26606"/>
          <ac:picMkLst>
            <pc:docMk/>
            <pc:sldMk cId="2354436424" sldId="256"/>
            <ac:picMk id="4" creationId="{53753957-3679-CE12-5331-5A97C1445F5A}"/>
          </ac:picMkLst>
        </pc:picChg>
      </pc:sldChg>
      <pc:sldChg chg="addSp delSp modSp new mod setBg">
        <pc:chgData name="Lindsey Montierth" userId="babb79a1-3a84-4548-a09b-74f0bcd582d8" providerId="ADAL" clId="{48EF09B9-01B4-422B-A80A-F95241656D2F}" dt="2024-09-03T20:31:40.582" v="126" actId="255"/>
        <pc:sldMkLst>
          <pc:docMk/>
          <pc:sldMk cId="4181078486" sldId="257"/>
        </pc:sldMkLst>
        <pc:spChg chg="mod ord">
          <ac:chgData name="Lindsey Montierth" userId="babb79a1-3a84-4548-a09b-74f0bcd582d8" providerId="ADAL" clId="{48EF09B9-01B4-422B-A80A-F95241656D2F}" dt="2024-09-03T20:31:18.428" v="115" actId="26606"/>
          <ac:spMkLst>
            <pc:docMk/>
            <pc:sldMk cId="4181078486" sldId="257"/>
            <ac:spMk id="2" creationId="{275FE0D5-7DB1-FC3C-0282-784E883B3D97}"/>
          </ac:spMkLst>
        </pc:spChg>
        <pc:spChg chg="del">
          <ac:chgData name="Lindsey Montierth" userId="babb79a1-3a84-4548-a09b-74f0bcd582d8" providerId="ADAL" clId="{48EF09B9-01B4-422B-A80A-F95241656D2F}" dt="2024-09-03T20:31:18.428" v="115" actId="26606"/>
          <ac:spMkLst>
            <pc:docMk/>
            <pc:sldMk cId="4181078486" sldId="257"/>
            <ac:spMk id="3" creationId="{7A7BF22F-B3A8-4207-8F1D-4DC34BE62911}"/>
          </ac:spMkLst>
        </pc:spChg>
        <pc:spChg chg="add mod">
          <ac:chgData name="Lindsey Montierth" userId="babb79a1-3a84-4548-a09b-74f0bcd582d8" providerId="ADAL" clId="{48EF09B9-01B4-422B-A80A-F95241656D2F}" dt="2024-09-03T20:31:40.582" v="126" actId="255"/>
          <ac:spMkLst>
            <pc:docMk/>
            <pc:sldMk cId="4181078486" sldId="257"/>
            <ac:spMk id="4" creationId="{F624716E-F2C1-6E17-29BC-95537846F94C}"/>
          </ac:spMkLst>
        </pc:spChg>
        <pc:spChg chg="add">
          <ac:chgData name="Lindsey Montierth" userId="babb79a1-3a84-4548-a09b-74f0bcd582d8" providerId="ADAL" clId="{48EF09B9-01B4-422B-A80A-F95241656D2F}" dt="2024-09-03T20:31:18.428" v="115" actId="26606"/>
          <ac:spMkLst>
            <pc:docMk/>
            <pc:sldMk cId="4181078486" sldId="257"/>
            <ac:spMk id="1031" creationId="{0BABF38A-8A0D-492E-BD20-6CF4D46B50BD}"/>
          </ac:spMkLst>
        </pc:spChg>
        <pc:spChg chg="add">
          <ac:chgData name="Lindsey Montierth" userId="babb79a1-3a84-4548-a09b-74f0bcd582d8" providerId="ADAL" clId="{48EF09B9-01B4-422B-A80A-F95241656D2F}" dt="2024-09-03T20:31:18.428" v="115" actId="26606"/>
          <ac:spMkLst>
            <pc:docMk/>
            <pc:sldMk cId="4181078486" sldId="257"/>
            <ac:spMk id="1035" creationId="{1E644DE9-8D09-43E2-BA69-F57482CFC93A}"/>
          </ac:spMkLst>
        </pc:spChg>
        <pc:spChg chg="add">
          <ac:chgData name="Lindsey Montierth" userId="babb79a1-3a84-4548-a09b-74f0bcd582d8" providerId="ADAL" clId="{48EF09B9-01B4-422B-A80A-F95241656D2F}" dt="2024-09-03T20:31:18.428" v="115" actId="26606"/>
          <ac:spMkLst>
            <pc:docMk/>
            <pc:sldMk cId="4181078486" sldId="257"/>
            <ac:spMk id="1037" creationId="{6C23C919-B32E-40FF-B3D8-631316E84E3E}"/>
          </ac:spMkLst>
        </pc:spChg>
        <pc:picChg chg="add mod">
          <ac:chgData name="Lindsey Montierth" userId="babb79a1-3a84-4548-a09b-74f0bcd582d8" providerId="ADAL" clId="{48EF09B9-01B4-422B-A80A-F95241656D2F}" dt="2024-09-03T20:31:18.428" v="115" actId="26606"/>
          <ac:picMkLst>
            <pc:docMk/>
            <pc:sldMk cId="4181078486" sldId="257"/>
            <ac:picMk id="1026" creationId="{6F36EA3A-271F-0BD4-C631-58AB93D15DB8}"/>
          </ac:picMkLst>
        </pc:picChg>
        <pc:picChg chg="add">
          <ac:chgData name="Lindsey Montierth" userId="babb79a1-3a84-4548-a09b-74f0bcd582d8" providerId="ADAL" clId="{48EF09B9-01B4-422B-A80A-F95241656D2F}" dt="2024-09-03T20:31:18.428" v="115" actId="26606"/>
          <ac:picMkLst>
            <pc:docMk/>
            <pc:sldMk cId="4181078486" sldId="257"/>
            <ac:picMk id="1033" creationId="{BC526B7A-4801-4FD1-95C8-03AF22629E87}"/>
          </ac:picMkLst>
        </pc:picChg>
      </pc:sldChg>
      <pc:sldChg chg="modSp new mod">
        <pc:chgData name="Lindsey Montierth" userId="babb79a1-3a84-4548-a09b-74f0bcd582d8" providerId="ADAL" clId="{48EF09B9-01B4-422B-A80A-F95241656D2F}" dt="2024-09-03T20:33:47.825" v="489" actId="20577"/>
        <pc:sldMkLst>
          <pc:docMk/>
          <pc:sldMk cId="3288712826" sldId="258"/>
        </pc:sldMkLst>
        <pc:spChg chg="mod">
          <ac:chgData name="Lindsey Montierth" userId="babb79a1-3a84-4548-a09b-74f0bcd582d8" providerId="ADAL" clId="{48EF09B9-01B4-422B-A80A-F95241656D2F}" dt="2024-09-03T20:32:20.254" v="160" actId="20577"/>
          <ac:spMkLst>
            <pc:docMk/>
            <pc:sldMk cId="3288712826" sldId="258"/>
            <ac:spMk id="2" creationId="{2C896FDA-4165-08C7-7A1B-C0FDD2695156}"/>
          </ac:spMkLst>
        </pc:spChg>
        <pc:spChg chg="mod">
          <ac:chgData name="Lindsey Montierth" userId="babb79a1-3a84-4548-a09b-74f0bcd582d8" providerId="ADAL" clId="{48EF09B9-01B4-422B-A80A-F95241656D2F}" dt="2024-09-03T20:33:47.825" v="489" actId="20577"/>
          <ac:spMkLst>
            <pc:docMk/>
            <pc:sldMk cId="3288712826" sldId="258"/>
            <ac:spMk id="3" creationId="{E2C63280-147A-C9BC-F923-BAE35A4A905F}"/>
          </ac:spMkLst>
        </pc:spChg>
      </pc:sldChg>
      <pc:sldChg chg="addSp delSp modSp new mod setBg">
        <pc:chgData name="Lindsey Montierth" userId="babb79a1-3a84-4548-a09b-74f0bcd582d8" providerId="ADAL" clId="{48EF09B9-01B4-422B-A80A-F95241656D2F}" dt="2024-09-03T20:36:29.952" v="608"/>
        <pc:sldMkLst>
          <pc:docMk/>
          <pc:sldMk cId="2795423749" sldId="259"/>
        </pc:sldMkLst>
        <pc:spChg chg="add del mod">
          <ac:chgData name="Lindsey Montierth" userId="babb79a1-3a84-4548-a09b-74f0bcd582d8" providerId="ADAL" clId="{48EF09B9-01B4-422B-A80A-F95241656D2F}" dt="2024-09-03T20:36:20.384" v="605" actId="21"/>
          <ac:spMkLst>
            <pc:docMk/>
            <pc:sldMk cId="2795423749" sldId="259"/>
            <ac:spMk id="2" creationId="{E95B4335-9BF2-F63A-F16F-34B6595D47AF}"/>
          </ac:spMkLst>
        </pc:spChg>
        <pc:spChg chg="add del mod">
          <ac:chgData name="Lindsey Montierth" userId="babb79a1-3a84-4548-a09b-74f0bcd582d8" providerId="ADAL" clId="{48EF09B9-01B4-422B-A80A-F95241656D2F}" dt="2024-09-03T20:36:17.959" v="604" actId="21"/>
          <ac:spMkLst>
            <pc:docMk/>
            <pc:sldMk cId="2795423749" sldId="259"/>
            <ac:spMk id="3" creationId="{E559F3BC-EB81-A660-1EC0-3F8D91316890}"/>
          </ac:spMkLst>
        </pc:spChg>
        <pc:spChg chg="add del mod">
          <ac:chgData name="Lindsey Montierth" userId="babb79a1-3a84-4548-a09b-74f0bcd582d8" providerId="ADAL" clId="{48EF09B9-01B4-422B-A80A-F95241656D2F}" dt="2024-09-03T20:36:29.952" v="608"/>
          <ac:spMkLst>
            <pc:docMk/>
            <pc:sldMk cId="2795423749" sldId="259"/>
            <ac:spMk id="4" creationId="{17899A65-6698-ECF1-6A0A-8F635BCA8231}"/>
          </ac:spMkLst>
        </pc:spChg>
        <pc:spChg chg="add del">
          <ac:chgData name="Lindsey Montierth" userId="babb79a1-3a84-4548-a09b-74f0bcd582d8" providerId="ADAL" clId="{48EF09B9-01B4-422B-A80A-F95241656D2F}" dt="2024-09-03T20:36:08.109" v="603" actId="26606"/>
          <ac:spMkLst>
            <pc:docMk/>
            <pc:sldMk cId="2795423749" sldId="259"/>
            <ac:spMk id="2055" creationId="{0BABF38A-8A0D-492E-BD20-6CF4D46B50BD}"/>
          </ac:spMkLst>
        </pc:spChg>
        <pc:spChg chg="add del">
          <ac:chgData name="Lindsey Montierth" userId="babb79a1-3a84-4548-a09b-74f0bcd582d8" providerId="ADAL" clId="{48EF09B9-01B4-422B-A80A-F95241656D2F}" dt="2024-09-03T20:36:08.109" v="603" actId="26606"/>
          <ac:spMkLst>
            <pc:docMk/>
            <pc:sldMk cId="2795423749" sldId="259"/>
            <ac:spMk id="2059" creationId="{37FDDF72-DE39-4F99-A3C1-DD9D7815D7DB}"/>
          </ac:spMkLst>
        </pc:spChg>
        <pc:spChg chg="add del">
          <ac:chgData name="Lindsey Montierth" userId="babb79a1-3a84-4548-a09b-74f0bcd582d8" providerId="ADAL" clId="{48EF09B9-01B4-422B-A80A-F95241656D2F}" dt="2024-09-03T20:36:08.109" v="603" actId="26606"/>
          <ac:spMkLst>
            <pc:docMk/>
            <pc:sldMk cId="2795423749" sldId="259"/>
            <ac:spMk id="2061" creationId="{5E4ECE80-3AD1-450C-B62A-98788F193948}"/>
          </ac:spMkLst>
        </pc:spChg>
        <pc:picChg chg="add mod">
          <ac:chgData name="Lindsey Montierth" userId="babb79a1-3a84-4548-a09b-74f0bcd582d8" providerId="ADAL" clId="{48EF09B9-01B4-422B-A80A-F95241656D2F}" dt="2024-09-03T20:36:08.109" v="603" actId="26606"/>
          <ac:picMkLst>
            <pc:docMk/>
            <pc:sldMk cId="2795423749" sldId="259"/>
            <ac:picMk id="2050" creationId="{9E8D7453-B457-C979-AAE7-D5464EBFF1D0}"/>
          </ac:picMkLst>
        </pc:picChg>
        <pc:picChg chg="add del">
          <ac:chgData name="Lindsey Montierth" userId="babb79a1-3a84-4548-a09b-74f0bcd582d8" providerId="ADAL" clId="{48EF09B9-01B4-422B-A80A-F95241656D2F}" dt="2024-09-03T20:36:08.109" v="603" actId="26606"/>
          <ac:picMkLst>
            <pc:docMk/>
            <pc:sldMk cId="2795423749" sldId="259"/>
            <ac:picMk id="2057" creationId="{BC526B7A-4801-4FD1-95C8-03AF22629E87}"/>
          </ac:picMkLst>
        </pc:picChg>
      </pc:sldChg>
      <pc:sldChg chg="addSp delSp modSp new mod setBg">
        <pc:chgData name="Lindsey Montierth" userId="babb79a1-3a84-4548-a09b-74f0bcd582d8" providerId="ADAL" clId="{48EF09B9-01B4-422B-A80A-F95241656D2F}" dt="2024-09-03T20:39:43.538" v="898" actId="1076"/>
        <pc:sldMkLst>
          <pc:docMk/>
          <pc:sldMk cId="3613867962" sldId="260"/>
        </pc:sldMkLst>
        <pc:spChg chg="del mod">
          <ac:chgData name="Lindsey Montierth" userId="babb79a1-3a84-4548-a09b-74f0bcd582d8" providerId="ADAL" clId="{48EF09B9-01B4-422B-A80A-F95241656D2F}" dt="2024-09-03T20:39:33.933" v="896" actId="21"/>
          <ac:spMkLst>
            <pc:docMk/>
            <pc:sldMk cId="3613867962" sldId="260"/>
            <ac:spMk id="2" creationId="{E32A4E02-0857-64FD-FA7B-6F7C8DB2173C}"/>
          </ac:spMkLst>
        </pc:spChg>
        <pc:spChg chg="mod">
          <ac:chgData name="Lindsey Montierth" userId="babb79a1-3a84-4548-a09b-74f0bcd582d8" providerId="ADAL" clId="{48EF09B9-01B4-422B-A80A-F95241656D2F}" dt="2024-09-03T20:39:43.538" v="898" actId="1076"/>
          <ac:spMkLst>
            <pc:docMk/>
            <pc:sldMk cId="3613867962" sldId="260"/>
            <ac:spMk id="3" creationId="{832E03F0-677B-DC1F-6D1B-642045C925AA}"/>
          </ac:spMkLst>
        </pc:spChg>
        <pc:spChg chg="add mod">
          <ac:chgData name="Lindsey Montierth" userId="babb79a1-3a84-4548-a09b-74f0bcd582d8" providerId="ADAL" clId="{48EF09B9-01B4-422B-A80A-F95241656D2F}" dt="2024-09-03T20:39:16.493" v="893"/>
          <ac:spMkLst>
            <pc:docMk/>
            <pc:sldMk cId="3613867962" sldId="260"/>
            <ac:spMk id="4" creationId="{1EDA244E-8B25-CDEC-6812-36B1AFAF325C}"/>
          </ac:spMkLst>
        </pc:spChg>
        <pc:spChg chg="add del mod">
          <ac:chgData name="Lindsey Montierth" userId="babb79a1-3a84-4548-a09b-74f0bcd582d8" providerId="ADAL" clId="{48EF09B9-01B4-422B-A80A-F95241656D2F}" dt="2024-09-03T20:39:39.244" v="897" actId="21"/>
          <ac:spMkLst>
            <pc:docMk/>
            <pc:sldMk cId="3613867962" sldId="260"/>
            <ac:spMk id="6" creationId="{CAE24E32-9314-CB0C-E005-1BB963463BA2}"/>
          </ac:spMkLst>
        </pc:spChg>
        <pc:spChg chg="add">
          <ac:chgData name="Lindsey Montierth" userId="babb79a1-3a84-4548-a09b-74f0bcd582d8" providerId="ADAL" clId="{48EF09B9-01B4-422B-A80A-F95241656D2F}" dt="2024-09-03T20:38:43.707" v="881" actId="26606"/>
          <ac:spMkLst>
            <pc:docMk/>
            <pc:sldMk cId="3613867962" sldId="260"/>
            <ac:spMk id="3079" creationId="{8651CFA9-6065-4243-AC48-858E359780B1}"/>
          </ac:spMkLst>
        </pc:spChg>
        <pc:spChg chg="add">
          <ac:chgData name="Lindsey Montierth" userId="babb79a1-3a84-4548-a09b-74f0bcd582d8" providerId="ADAL" clId="{48EF09B9-01B4-422B-A80A-F95241656D2F}" dt="2024-09-03T20:38:43.707" v="881" actId="26606"/>
          <ac:spMkLst>
            <pc:docMk/>
            <pc:sldMk cId="3613867962" sldId="260"/>
            <ac:spMk id="3081" creationId="{E8B2F707-EF35-4955-8439-F76145F3CD7E}"/>
          </ac:spMkLst>
        </pc:spChg>
        <pc:spChg chg="add">
          <ac:chgData name="Lindsey Montierth" userId="babb79a1-3a84-4548-a09b-74f0bcd582d8" providerId="ADAL" clId="{48EF09B9-01B4-422B-A80A-F95241656D2F}" dt="2024-09-03T20:38:43.707" v="881" actId="26606"/>
          <ac:spMkLst>
            <pc:docMk/>
            <pc:sldMk cId="3613867962" sldId="260"/>
            <ac:spMk id="3083" creationId="{A905C581-3E86-4ADD-9EDD-5FA87B461238}"/>
          </ac:spMkLst>
        </pc:spChg>
        <pc:grpChg chg="add">
          <ac:chgData name="Lindsey Montierth" userId="babb79a1-3a84-4548-a09b-74f0bcd582d8" providerId="ADAL" clId="{48EF09B9-01B4-422B-A80A-F95241656D2F}" dt="2024-09-03T20:38:43.707" v="881" actId="26606"/>
          <ac:grpSpMkLst>
            <pc:docMk/>
            <pc:sldMk cId="3613867962" sldId="260"/>
            <ac:grpSpMk id="3085" creationId="{A4672714-67D2-40D0-B961-A7438FE9C9AA}"/>
          </ac:grpSpMkLst>
        </pc:grpChg>
        <pc:picChg chg="add del mod ord">
          <ac:chgData name="Lindsey Montierth" userId="babb79a1-3a84-4548-a09b-74f0bcd582d8" providerId="ADAL" clId="{48EF09B9-01B4-422B-A80A-F95241656D2F}" dt="2024-09-03T20:39:30.530" v="895" actId="21"/>
          <ac:picMkLst>
            <pc:docMk/>
            <pc:sldMk cId="3613867962" sldId="260"/>
            <ac:picMk id="3074" creationId="{E94FD66C-9A21-D3A7-AA54-33EC9DC4D828}"/>
          </ac:picMkLst>
        </pc:picChg>
      </pc:sldChg>
      <pc:sldChg chg="modSp new mod">
        <pc:chgData name="Lindsey Montierth" userId="babb79a1-3a84-4548-a09b-74f0bcd582d8" providerId="ADAL" clId="{48EF09B9-01B4-422B-A80A-F95241656D2F}" dt="2024-09-03T20:41:25.250" v="1243" actId="20577"/>
        <pc:sldMkLst>
          <pc:docMk/>
          <pc:sldMk cId="3000648549" sldId="261"/>
        </pc:sldMkLst>
        <pc:spChg chg="mod">
          <ac:chgData name="Lindsey Montierth" userId="babb79a1-3a84-4548-a09b-74f0bcd582d8" providerId="ADAL" clId="{48EF09B9-01B4-422B-A80A-F95241656D2F}" dt="2024-09-03T20:40:21.883" v="914" actId="20577"/>
          <ac:spMkLst>
            <pc:docMk/>
            <pc:sldMk cId="3000648549" sldId="261"/>
            <ac:spMk id="2" creationId="{A89EBAC2-2DB1-3B76-2B9E-F612BCFF5CED}"/>
          </ac:spMkLst>
        </pc:spChg>
        <pc:spChg chg="mod">
          <ac:chgData name="Lindsey Montierth" userId="babb79a1-3a84-4548-a09b-74f0bcd582d8" providerId="ADAL" clId="{48EF09B9-01B4-422B-A80A-F95241656D2F}" dt="2024-09-03T20:41:25.250" v="1243" actId="20577"/>
          <ac:spMkLst>
            <pc:docMk/>
            <pc:sldMk cId="3000648549" sldId="261"/>
            <ac:spMk id="3" creationId="{E945FE38-A855-D8BC-6E22-B760061085DE}"/>
          </ac:spMkLst>
        </pc:spChg>
      </pc:sldChg>
      <pc:sldChg chg="addSp delSp new mod">
        <pc:chgData name="Lindsey Montierth" userId="babb79a1-3a84-4548-a09b-74f0bcd582d8" providerId="ADAL" clId="{48EF09B9-01B4-422B-A80A-F95241656D2F}" dt="2024-09-03T20:43:55.771" v="1247" actId="21"/>
        <pc:sldMkLst>
          <pc:docMk/>
          <pc:sldMk cId="3768738888" sldId="262"/>
        </pc:sldMkLst>
        <pc:spChg chg="del">
          <ac:chgData name="Lindsey Montierth" userId="babb79a1-3a84-4548-a09b-74f0bcd582d8" providerId="ADAL" clId="{48EF09B9-01B4-422B-A80A-F95241656D2F}" dt="2024-09-03T20:43:53.323" v="1246" actId="21"/>
          <ac:spMkLst>
            <pc:docMk/>
            <pc:sldMk cId="3768738888" sldId="262"/>
            <ac:spMk id="2" creationId="{83187C6D-352C-699B-41AB-0502BA6F8DD2}"/>
          </ac:spMkLst>
        </pc:spChg>
        <pc:spChg chg="del">
          <ac:chgData name="Lindsey Montierth" userId="babb79a1-3a84-4548-a09b-74f0bcd582d8" providerId="ADAL" clId="{48EF09B9-01B4-422B-A80A-F95241656D2F}" dt="2024-09-03T20:43:55.771" v="1247" actId="21"/>
          <ac:spMkLst>
            <pc:docMk/>
            <pc:sldMk cId="3768738888" sldId="262"/>
            <ac:spMk id="3" creationId="{DA16D314-4D84-F3CF-C9B8-24C519E911D8}"/>
          </ac:spMkLst>
        </pc:spChg>
        <pc:picChg chg="add">
          <ac:chgData name="Lindsey Montierth" userId="babb79a1-3a84-4548-a09b-74f0bcd582d8" providerId="ADAL" clId="{48EF09B9-01B4-422B-A80A-F95241656D2F}" dt="2024-09-03T20:43:48.297" v="1245"/>
          <ac:picMkLst>
            <pc:docMk/>
            <pc:sldMk cId="3768738888" sldId="262"/>
            <ac:picMk id="4098" creationId="{B5A33A18-9C68-EB0C-D774-3DC3D53149DD}"/>
          </ac:picMkLst>
        </pc:picChg>
      </pc:sldChg>
      <pc:sldChg chg="addSp delSp modSp new mod setBg">
        <pc:chgData name="Lindsey Montierth" userId="babb79a1-3a84-4548-a09b-74f0bcd582d8" providerId="ADAL" clId="{48EF09B9-01B4-422B-A80A-F95241656D2F}" dt="2024-09-03T20:55:35.633" v="1593" actId="255"/>
        <pc:sldMkLst>
          <pc:docMk/>
          <pc:sldMk cId="2911400855" sldId="263"/>
        </pc:sldMkLst>
        <pc:spChg chg="mod">
          <ac:chgData name="Lindsey Montierth" userId="babb79a1-3a84-4548-a09b-74f0bcd582d8" providerId="ADAL" clId="{48EF09B9-01B4-422B-A80A-F95241656D2F}" dt="2024-09-03T20:51:25.263" v="1494" actId="26606"/>
          <ac:spMkLst>
            <pc:docMk/>
            <pc:sldMk cId="2911400855" sldId="263"/>
            <ac:spMk id="2" creationId="{2C7E9FD8-6010-CA24-65E6-761BE8196F0F}"/>
          </ac:spMkLst>
        </pc:spChg>
        <pc:spChg chg="mod">
          <ac:chgData name="Lindsey Montierth" userId="babb79a1-3a84-4548-a09b-74f0bcd582d8" providerId="ADAL" clId="{48EF09B9-01B4-422B-A80A-F95241656D2F}" dt="2024-09-03T20:54:46.816" v="1521" actId="1076"/>
          <ac:spMkLst>
            <pc:docMk/>
            <pc:sldMk cId="2911400855" sldId="263"/>
            <ac:spMk id="3" creationId="{918810E7-E3D5-ECC2-109E-D822B612442E}"/>
          </ac:spMkLst>
        </pc:spChg>
        <pc:spChg chg="add del mod">
          <ac:chgData name="Lindsey Montierth" userId="babb79a1-3a84-4548-a09b-74f0bcd582d8" providerId="ADAL" clId="{48EF09B9-01B4-422B-A80A-F95241656D2F}" dt="2024-09-03T20:52:35.472" v="1512" actId="478"/>
          <ac:spMkLst>
            <pc:docMk/>
            <pc:sldMk cId="2911400855" sldId="263"/>
            <ac:spMk id="4" creationId="{31720BA6-B570-AA48-F329-1206B6D9C5D3}"/>
          </ac:spMkLst>
        </pc:spChg>
        <pc:spChg chg="add mod">
          <ac:chgData name="Lindsey Montierth" userId="babb79a1-3a84-4548-a09b-74f0bcd582d8" providerId="ADAL" clId="{48EF09B9-01B4-422B-A80A-F95241656D2F}" dt="2024-09-03T20:55:09.759" v="1581" actId="1076"/>
          <ac:spMkLst>
            <pc:docMk/>
            <pc:sldMk cId="2911400855" sldId="263"/>
            <ac:spMk id="5" creationId="{BADD73A3-5050-3B27-2356-544676C4E81D}"/>
          </ac:spMkLst>
        </pc:spChg>
        <pc:spChg chg="add mod">
          <ac:chgData name="Lindsey Montierth" userId="babb79a1-3a84-4548-a09b-74f0bcd582d8" providerId="ADAL" clId="{48EF09B9-01B4-422B-A80A-F95241656D2F}" dt="2024-09-03T20:55:35.633" v="1593" actId="255"/>
          <ac:spMkLst>
            <pc:docMk/>
            <pc:sldMk cId="2911400855" sldId="263"/>
            <ac:spMk id="6" creationId="{7CEE2206-AD83-430A-03CF-DB043877FBC6}"/>
          </ac:spMkLst>
        </pc:spChg>
        <pc:spChg chg="add del">
          <ac:chgData name="Lindsey Montierth" userId="babb79a1-3a84-4548-a09b-74f0bcd582d8" providerId="ADAL" clId="{48EF09B9-01B4-422B-A80A-F95241656D2F}" dt="2024-09-03T20:54:38.087" v="1519" actId="26606"/>
          <ac:spMkLst>
            <pc:docMk/>
            <pc:sldMk cId="2911400855" sldId="263"/>
            <ac:spMk id="6151" creationId="{A4FB2F27-3F7D-440E-A905-86607A926A29}"/>
          </ac:spMkLst>
        </pc:spChg>
        <pc:spChg chg="add del">
          <ac:chgData name="Lindsey Montierth" userId="babb79a1-3a84-4548-a09b-74f0bcd582d8" providerId="ADAL" clId="{48EF09B9-01B4-422B-A80A-F95241656D2F}" dt="2024-09-03T20:54:38.087" v="1519" actId="26606"/>
          <ac:spMkLst>
            <pc:docMk/>
            <pc:sldMk cId="2911400855" sldId="263"/>
            <ac:spMk id="6153" creationId="{AF678C14-A033-4139-BCA9-8382B039648B}"/>
          </ac:spMkLst>
        </pc:spChg>
        <pc:spChg chg="add">
          <ac:chgData name="Lindsey Montierth" userId="babb79a1-3a84-4548-a09b-74f0bcd582d8" providerId="ADAL" clId="{48EF09B9-01B4-422B-A80A-F95241656D2F}" dt="2024-09-03T20:54:38.087" v="1519" actId="26606"/>
          <ac:spMkLst>
            <pc:docMk/>
            <pc:sldMk cId="2911400855" sldId="263"/>
            <ac:spMk id="6162" creationId="{A4FB2F27-3F7D-440E-A905-86607A926A29}"/>
          </ac:spMkLst>
        </pc:spChg>
        <pc:spChg chg="add">
          <ac:chgData name="Lindsey Montierth" userId="babb79a1-3a84-4548-a09b-74f0bcd582d8" providerId="ADAL" clId="{48EF09B9-01B4-422B-A80A-F95241656D2F}" dt="2024-09-03T20:54:38.087" v="1519" actId="26606"/>
          <ac:spMkLst>
            <pc:docMk/>
            <pc:sldMk cId="2911400855" sldId="263"/>
            <ac:spMk id="6164" creationId="{AF678C14-A033-4139-BCA9-8382B039648B}"/>
          </ac:spMkLst>
        </pc:spChg>
        <pc:grpChg chg="add del">
          <ac:chgData name="Lindsey Montierth" userId="babb79a1-3a84-4548-a09b-74f0bcd582d8" providerId="ADAL" clId="{48EF09B9-01B4-422B-A80A-F95241656D2F}" dt="2024-09-03T20:54:38.087" v="1519" actId="26606"/>
          <ac:grpSpMkLst>
            <pc:docMk/>
            <pc:sldMk cId="2911400855" sldId="263"/>
            <ac:grpSpMk id="6155" creationId="{14763DA8-CE3A-4B30-B2F5-0D128777F742}"/>
          </ac:grpSpMkLst>
        </pc:grpChg>
        <pc:grpChg chg="add">
          <ac:chgData name="Lindsey Montierth" userId="babb79a1-3a84-4548-a09b-74f0bcd582d8" providerId="ADAL" clId="{48EF09B9-01B4-422B-A80A-F95241656D2F}" dt="2024-09-03T20:54:38.087" v="1519" actId="26606"/>
          <ac:grpSpMkLst>
            <pc:docMk/>
            <pc:sldMk cId="2911400855" sldId="263"/>
            <ac:grpSpMk id="6166" creationId="{14763DA8-CE3A-4B30-B2F5-0D128777F742}"/>
          </ac:grpSpMkLst>
        </pc:grpChg>
        <pc:picChg chg="add del mod">
          <ac:chgData name="Lindsey Montierth" userId="babb79a1-3a84-4548-a09b-74f0bcd582d8" providerId="ADAL" clId="{48EF09B9-01B4-422B-A80A-F95241656D2F}" dt="2024-09-03T20:52:58.253" v="1513" actId="478"/>
          <ac:picMkLst>
            <pc:docMk/>
            <pc:sldMk cId="2911400855" sldId="263"/>
            <ac:picMk id="6146" creationId="{708A520B-7152-DEB5-6BB8-D2AC7D9061CE}"/>
          </ac:picMkLst>
        </pc:picChg>
        <pc:picChg chg="add del mod">
          <ac:chgData name="Lindsey Montierth" userId="babb79a1-3a84-4548-a09b-74f0bcd582d8" providerId="ADAL" clId="{48EF09B9-01B4-422B-A80A-F95241656D2F}" dt="2024-09-03T20:53:26.869" v="1517" actId="478"/>
          <ac:picMkLst>
            <pc:docMk/>
            <pc:sldMk cId="2911400855" sldId="263"/>
            <ac:picMk id="6148" creationId="{54082934-CAED-7053-11AA-97C08F4B48C6}"/>
          </ac:picMkLst>
        </pc:picChg>
        <pc:picChg chg="add mod">
          <ac:chgData name="Lindsey Montierth" userId="babb79a1-3a84-4548-a09b-74f0bcd582d8" providerId="ADAL" clId="{48EF09B9-01B4-422B-A80A-F95241656D2F}" dt="2024-09-03T20:54:38.087" v="1519" actId="26606"/>
          <ac:picMkLst>
            <pc:docMk/>
            <pc:sldMk cId="2911400855" sldId="263"/>
            <ac:picMk id="6150" creationId="{D08444E0-2EEB-6A38-380A-BF2C516C46AD}"/>
          </ac:picMkLst>
        </pc:picChg>
      </pc:sldChg>
      <pc:sldChg chg="addSp delSp modSp new mod">
        <pc:chgData name="Lindsey Montierth" userId="babb79a1-3a84-4548-a09b-74f0bcd582d8" providerId="ADAL" clId="{48EF09B9-01B4-422B-A80A-F95241656D2F}" dt="2024-09-03T20:48:31.718" v="1492" actId="1076"/>
        <pc:sldMkLst>
          <pc:docMk/>
          <pc:sldMk cId="3319098326" sldId="264"/>
        </pc:sldMkLst>
        <pc:spChg chg="del">
          <ac:chgData name="Lindsey Montierth" userId="babb79a1-3a84-4548-a09b-74f0bcd582d8" providerId="ADAL" clId="{48EF09B9-01B4-422B-A80A-F95241656D2F}" dt="2024-09-03T20:47:32.753" v="1477" actId="21"/>
          <ac:spMkLst>
            <pc:docMk/>
            <pc:sldMk cId="3319098326" sldId="264"/>
            <ac:spMk id="2" creationId="{17AFFE8F-EB5A-19F1-2078-9EE17C78867A}"/>
          </ac:spMkLst>
        </pc:spChg>
        <pc:spChg chg="del">
          <ac:chgData name="Lindsey Montierth" userId="babb79a1-3a84-4548-a09b-74f0bcd582d8" providerId="ADAL" clId="{48EF09B9-01B4-422B-A80A-F95241656D2F}" dt="2024-09-03T20:47:34.507" v="1478" actId="21"/>
          <ac:spMkLst>
            <pc:docMk/>
            <pc:sldMk cId="3319098326" sldId="264"/>
            <ac:spMk id="3" creationId="{A3E51D08-4B4A-8661-91C1-C748483EBBC6}"/>
          </ac:spMkLst>
        </pc:spChg>
        <pc:spChg chg="add mod">
          <ac:chgData name="Lindsey Montierth" userId="babb79a1-3a84-4548-a09b-74f0bcd582d8" providerId="ADAL" clId="{48EF09B9-01B4-422B-A80A-F95241656D2F}" dt="2024-09-03T20:48:31.718" v="1492" actId="1076"/>
          <ac:spMkLst>
            <pc:docMk/>
            <pc:sldMk cId="3319098326" sldId="264"/>
            <ac:spMk id="4" creationId="{FD457AD7-1F40-BEC6-D421-9AB0EFEE5453}"/>
          </ac:spMkLst>
        </pc:spChg>
        <pc:picChg chg="add mod">
          <ac:chgData name="Lindsey Montierth" userId="babb79a1-3a84-4548-a09b-74f0bcd582d8" providerId="ADAL" clId="{48EF09B9-01B4-422B-A80A-F95241656D2F}" dt="2024-09-03T20:47:44.002" v="1481" actId="1076"/>
          <ac:picMkLst>
            <pc:docMk/>
            <pc:sldMk cId="3319098326" sldId="264"/>
            <ac:picMk id="5122" creationId="{594FEBE5-1EA3-7702-04CB-8779A4B77964}"/>
          </ac:picMkLst>
        </pc:picChg>
      </pc:sldChg>
      <pc:sldChg chg="addSp modSp new mod setBg">
        <pc:chgData name="Lindsey Montierth" userId="babb79a1-3a84-4548-a09b-74f0bcd582d8" providerId="ADAL" clId="{48EF09B9-01B4-422B-A80A-F95241656D2F}" dt="2024-09-04T12:29:09.077" v="1978" actId="1076"/>
        <pc:sldMkLst>
          <pc:docMk/>
          <pc:sldMk cId="154592380" sldId="265"/>
        </pc:sldMkLst>
        <pc:spChg chg="mod">
          <ac:chgData name="Lindsey Montierth" userId="babb79a1-3a84-4548-a09b-74f0bcd582d8" providerId="ADAL" clId="{48EF09B9-01B4-422B-A80A-F95241656D2F}" dt="2024-09-04T12:27:38.059" v="1961" actId="26606"/>
          <ac:spMkLst>
            <pc:docMk/>
            <pc:sldMk cId="154592380" sldId="265"/>
            <ac:spMk id="2" creationId="{5D6D7441-FE05-04EF-AA73-3E4D0807251B}"/>
          </ac:spMkLst>
        </pc:spChg>
        <pc:spChg chg="mod">
          <ac:chgData name="Lindsey Montierth" userId="babb79a1-3a84-4548-a09b-74f0bcd582d8" providerId="ADAL" clId="{48EF09B9-01B4-422B-A80A-F95241656D2F}" dt="2024-09-04T12:28:42.454" v="1967" actId="255"/>
          <ac:spMkLst>
            <pc:docMk/>
            <pc:sldMk cId="154592380" sldId="265"/>
            <ac:spMk id="3" creationId="{5FA45A1B-ABCF-570F-1FD5-16CB2F03FBF0}"/>
          </ac:spMkLst>
        </pc:spChg>
        <pc:spChg chg="add mod">
          <ac:chgData name="Lindsey Montierth" userId="babb79a1-3a84-4548-a09b-74f0bcd582d8" providerId="ADAL" clId="{48EF09B9-01B4-422B-A80A-F95241656D2F}" dt="2024-09-04T12:29:09.077" v="1978" actId="1076"/>
          <ac:spMkLst>
            <pc:docMk/>
            <pc:sldMk cId="154592380" sldId="265"/>
            <ac:spMk id="4" creationId="{D9D71823-5981-C37E-B045-9B4F2DCD2B34}"/>
          </ac:spMkLst>
        </pc:spChg>
        <pc:spChg chg="add">
          <ac:chgData name="Lindsey Montierth" userId="babb79a1-3a84-4548-a09b-74f0bcd582d8" providerId="ADAL" clId="{48EF09B9-01B4-422B-A80A-F95241656D2F}" dt="2024-09-04T12:27:38.059" v="1961" actId="26606"/>
          <ac:spMkLst>
            <pc:docMk/>
            <pc:sldMk cId="154592380" sldId="265"/>
            <ac:spMk id="7175" creationId="{A4FB2F27-3F7D-440E-A905-86607A926A29}"/>
          </ac:spMkLst>
        </pc:spChg>
        <pc:spChg chg="add">
          <ac:chgData name="Lindsey Montierth" userId="babb79a1-3a84-4548-a09b-74f0bcd582d8" providerId="ADAL" clId="{48EF09B9-01B4-422B-A80A-F95241656D2F}" dt="2024-09-04T12:27:38.059" v="1961" actId="26606"/>
          <ac:spMkLst>
            <pc:docMk/>
            <pc:sldMk cId="154592380" sldId="265"/>
            <ac:spMk id="7177" creationId="{AF678C14-A033-4139-BCA9-8382B039648B}"/>
          </ac:spMkLst>
        </pc:spChg>
        <pc:grpChg chg="add">
          <ac:chgData name="Lindsey Montierth" userId="babb79a1-3a84-4548-a09b-74f0bcd582d8" providerId="ADAL" clId="{48EF09B9-01B4-422B-A80A-F95241656D2F}" dt="2024-09-04T12:27:38.059" v="1961" actId="26606"/>
          <ac:grpSpMkLst>
            <pc:docMk/>
            <pc:sldMk cId="154592380" sldId="265"/>
            <ac:grpSpMk id="7179" creationId="{14763DA8-CE3A-4B30-B2F5-0D128777F742}"/>
          </ac:grpSpMkLst>
        </pc:grpChg>
        <pc:picChg chg="add mod">
          <ac:chgData name="Lindsey Montierth" userId="babb79a1-3a84-4548-a09b-74f0bcd582d8" providerId="ADAL" clId="{48EF09B9-01B4-422B-A80A-F95241656D2F}" dt="2024-09-04T12:27:38.059" v="1961" actId="26606"/>
          <ac:picMkLst>
            <pc:docMk/>
            <pc:sldMk cId="154592380" sldId="265"/>
            <ac:picMk id="7170" creationId="{15E64B82-3ADE-4C4B-54F4-7201F569A939}"/>
          </ac:picMkLst>
        </pc:picChg>
      </pc:sldChg>
      <pc:sldChg chg="modSp new mod">
        <pc:chgData name="Lindsey Montierth" userId="babb79a1-3a84-4548-a09b-74f0bcd582d8" providerId="ADAL" clId="{48EF09B9-01B4-422B-A80A-F95241656D2F}" dt="2024-09-04T12:38:20.701" v="2720" actId="20577"/>
        <pc:sldMkLst>
          <pc:docMk/>
          <pc:sldMk cId="4072129437" sldId="266"/>
        </pc:sldMkLst>
        <pc:spChg chg="mod">
          <ac:chgData name="Lindsey Montierth" userId="babb79a1-3a84-4548-a09b-74f0bcd582d8" providerId="ADAL" clId="{48EF09B9-01B4-422B-A80A-F95241656D2F}" dt="2024-09-04T12:29:49.531" v="2013" actId="20577"/>
          <ac:spMkLst>
            <pc:docMk/>
            <pc:sldMk cId="4072129437" sldId="266"/>
            <ac:spMk id="2" creationId="{F69A3C37-5283-EA20-3DCD-F33D753518C6}"/>
          </ac:spMkLst>
        </pc:spChg>
        <pc:spChg chg="mod">
          <ac:chgData name="Lindsey Montierth" userId="babb79a1-3a84-4548-a09b-74f0bcd582d8" providerId="ADAL" clId="{48EF09B9-01B4-422B-A80A-F95241656D2F}" dt="2024-09-04T12:38:20.701" v="2720" actId="20577"/>
          <ac:spMkLst>
            <pc:docMk/>
            <pc:sldMk cId="4072129437" sldId="266"/>
            <ac:spMk id="3" creationId="{2784DFD8-8DD7-747F-A03C-1ECEA89DC411}"/>
          </ac:spMkLst>
        </pc:spChg>
      </pc:sldChg>
      <pc:sldChg chg="modSp new mod">
        <pc:chgData name="Lindsey Montierth" userId="babb79a1-3a84-4548-a09b-74f0bcd582d8" providerId="ADAL" clId="{48EF09B9-01B4-422B-A80A-F95241656D2F}" dt="2024-09-04T12:36:59.902" v="2659" actId="20577"/>
        <pc:sldMkLst>
          <pc:docMk/>
          <pc:sldMk cId="2218225460" sldId="267"/>
        </pc:sldMkLst>
        <pc:spChg chg="mod">
          <ac:chgData name="Lindsey Montierth" userId="babb79a1-3a84-4548-a09b-74f0bcd582d8" providerId="ADAL" clId="{48EF09B9-01B4-422B-A80A-F95241656D2F}" dt="2024-09-04T12:34:45.852" v="2237" actId="20577"/>
          <ac:spMkLst>
            <pc:docMk/>
            <pc:sldMk cId="2218225460" sldId="267"/>
            <ac:spMk id="2" creationId="{6148B63A-A6A8-6262-D2F6-95D83043B334}"/>
          </ac:spMkLst>
        </pc:spChg>
        <pc:spChg chg="mod">
          <ac:chgData name="Lindsey Montierth" userId="babb79a1-3a84-4548-a09b-74f0bcd582d8" providerId="ADAL" clId="{48EF09B9-01B4-422B-A80A-F95241656D2F}" dt="2024-09-04T12:36:59.902" v="2659" actId="20577"/>
          <ac:spMkLst>
            <pc:docMk/>
            <pc:sldMk cId="2218225460" sldId="267"/>
            <ac:spMk id="3" creationId="{77812EC7-CEC8-5E23-0931-916463389758}"/>
          </ac:spMkLst>
        </pc:spChg>
      </pc:sldChg>
      <pc:sldChg chg="modSp new mod">
        <pc:chgData name="Lindsey Montierth" userId="babb79a1-3a84-4548-a09b-74f0bcd582d8" providerId="ADAL" clId="{48EF09B9-01B4-422B-A80A-F95241656D2F}" dt="2024-09-04T13:23:07.993" v="3075" actId="20577"/>
        <pc:sldMkLst>
          <pc:docMk/>
          <pc:sldMk cId="1803910716" sldId="268"/>
        </pc:sldMkLst>
        <pc:spChg chg="mod">
          <ac:chgData name="Lindsey Montierth" userId="babb79a1-3a84-4548-a09b-74f0bcd582d8" providerId="ADAL" clId="{48EF09B9-01B4-422B-A80A-F95241656D2F}" dt="2024-09-04T12:37:42.957" v="2680" actId="20577"/>
          <ac:spMkLst>
            <pc:docMk/>
            <pc:sldMk cId="1803910716" sldId="268"/>
            <ac:spMk id="2" creationId="{85DC976E-5EA5-7B8A-363F-8E5AC525927F}"/>
          </ac:spMkLst>
        </pc:spChg>
        <pc:spChg chg="mod">
          <ac:chgData name="Lindsey Montierth" userId="babb79a1-3a84-4548-a09b-74f0bcd582d8" providerId="ADAL" clId="{48EF09B9-01B4-422B-A80A-F95241656D2F}" dt="2024-09-04T13:23:07.993" v="3075" actId="20577"/>
          <ac:spMkLst>
            <pc:docMk/>
            <pc:sldMk cId="1803910716" sldId="268"/>
            <ac:spMk id="3" creationId="{440EDC26-059C-ACC8-48A9-58671B36AA72}"/>
          </ac:spMkLst>
        </pc:spChg>
      </pc:sldChg>
      <pc:sldChg chg="modSp new mod">
        <pc:chgData name="Lindsey Montierth" userId="babb79a1-3a84-4548-a09b-74f0bcd582d8" providerId="ADAL" clId="{48EF09B9-01B4-422B-A80A-F95241656D2F}" dt="2024-09-04T13:26:29.817" v="3426" actId="20577"/>
        <pc:sldMkLst>
          <pc:docMk/>
          <pc:sldMk cId="2511870576" sldId="269"/>
        </pc:sldMkLst>
        <pc:spChg chg="mod">
          <ac:chgData name="Lindsey Montierth" userId="babb79a1-3a84-4548-a09b-74f0bcd582d8" providerId="ADAL" clId="{48EF09B9-01B4-422B-A80A-F95241656D2F}" dt="2024-09-04T13:23:27.738" v="3094" actId="20577"/>
          <ac:spMkLst>
            <pc:docMk/>
            <pc:sldMk cId="2511870576" sldId="269"/>
            <ac:spMk id="2" creationId="{10D72FE7-1C88-566E-F0BE-6167C10271EC}"/>
          </ac:spMkLst>
        </pc:spChg>
        <pc:spChg chg="mod">
          <ac:chgData name="Lindsey Montierth" userId="babb79a1-3a84-4548-a09b-74f0bcd582d8" providerId="ADAL" clId="{48EF09B9-01B4-422B-A80A-F95241656D2F}" dt="2024-09-04T13:26:29.817" v="3426" actId="20577"/>
          <ac:spMkLst>
            <pc:docMk/>
            <pc:sldMk cId="2511870576" sldId="269"/>
            <ac:spMk id="3" creationId="{554243EC-6571-799B-4A2D-AAB12D897C9F}"/>
          </ac:spMkLst>
        </pc:spChg>
      </pc:sldChg>
      <pc:sldChg chg="modSp new mod">
        <pc:chgData name="Lindsey Montierth" userId="babb79a1-3a84-4548-a09b-74f0bcd582d8" providerId="ADAL" clId="{48EF09B9-01B4-422B-A80A-F95241656D2F}" dt="2024-09-04T13:26:26" v="3425"/>
        <pc:sldMkLst>
          <pc:docMk/>
          <pc:sldMk cId="2026935869" sldId="270"/>
        </pc:sldMkLst>
        <pc:spChg chg="mod">
          <ac:chgData name="Lindsey Montierth" userId="babb79a1-3a84-4548-a09b-74f0bcd582d8" providerId="ADAL" clId="{48EF09B9-01B4-422B-A80A-F95241656D2F}" dt="2024-09-04T13:26:23.481" v="3424" actId="20577"/>
          <ac:spMkLst>
            <pc:docMk/>
            <pc:sldMk cId="2026935869" sldId="270"/>
            <ac:spMk id="2" creationId="{0FBBF3C9-02EB-9F42-F81D-994343BFDFB9}"/>
          </ac:spMkLst>
        </pc:spChg>
        <pc:spChg chg="mod">
          <ac:chgData name="Lindsey Montierth" userId="babb79a1-3a84-4548-a09b-74f0bcd582d8" providerId="ADAL" clId="{48EF09B9-01B4-422B-A80A-F95241656D2F}" dt="2024-09-04T13:26:26" v="3425"/>
          <ac:spMkLst>
            <pc:docMk/>
            <pc:sldMk cId="2026935869" sldId="270"/>
            <ac:spMk id="3" creationId="{0C837709-58DD-3A84-5B77-092E35CB7861}"/>
          </ac:spMkLst>
        </pc:spChg>
      </pc:sldChg>
      <pc:sldChg chg="addSp modSp new mod">
        <pc:chgData name="Lindsey Montierth" userId="babb79a1-3a84-4548-a09b-74f0bcd582d8" providerId="ADAL" clId="{48EF09B9-01B4-422B-A80A-F95241656D2F}" dt="2024-09-04T13:34:20.742" v="4289" actId="20577"/>
        <pc:sldMkLst>
          <pc:docMk/>
          <pc:sldMk cId="3960598921" sldId="271"/>
        </pc:sldMkLst>
        <pc:spChg chg="mod">
          <ac:chgData name="Lindsey Montierth" userId="babb79a1-3a84-4548-a09b-74f0bcd582d8" providerId="ADAL" clId="{48EF09B9-01B4-422B-A80A-F95241656D2F}" dt="2024-09-04T13:27:18.459" v="3487" actId="20577"/>
          <ac:spMkLst>
            <pc:docMk/>
            <pc:sldMk cId="3960598921" sldId="271"/>
            <ac:spMk id="2" creationId="{81BEB56C-C9F1-04A1-AFEA-80D8F6C4D9E1}"/>
          </ac:spMkLst>
        </pc:spChg>
        <pc:spChg chg="mod">
          <ac:chgData name="Lindsey Montierth" userId="babb79a1-3a84-4548-a09b-74f0bcd582d8" providerId="ADAL" clId="{48EF09B9-01B4-422B-A80A-F95241656D2F}" dt="2024-09-04T13:34:20.742" v="4289" actId="20577"/>
          <ac:spMkLst>
            <pc:docMk/>
            <pc:sldMk cId="3960598921" sldId="271"/>
            <ac:spMk id="3" creationId="{539B6018-F713-4B4B-0B5A-762B42AAE6BA}"/>
          </ac:spMkLst>
        </pc:spChg>
        <pc:picChg chg="add mod">
          <ac:chgData name="Lindsey Montierth" userId="babb79a1-3a84-4548-a09b-74f0bcd582d8" providerId="ADAL" clId="{48EF09B9-01B4-422B-A80A-F95241656D2F}" dt="2024-09-04T13:33:41.537" v="4265"/>
          <ac:picMkLst>
            <pc:docMk/>
            <pc:sldMk cId="3960598921" sldId="271"/>
            <ac:picMk id="4" creationId="{6F15EF0B-076E-C7E0-D9E0-9DD1A6177251}"/>
          </ac:picMkLst>
        </pc:picChg>
      </pc:sldChg>
      <pc:sldChg chg="addSp modSp new mod setBg">
        <pc:chgData name="Lindsey Montierth" userId="babb79a1-3a84-4548-a09b-74f0bcd582d8" providerId="ADAL" clId="{48EF09B9-01B4-422B-A80A-F95241656D2F}" dt="2024-09-04T14:57:30.796" v="4649" actId="1076"/>
        <pc:sldMkLst>
          <pc:docMk/>
          <pc:sldMk cId="3683405663" sldId="272"/>
        </pc:sldMkLst>
        <pc:spChg chg="mod">
          <ac:chgData name="Lindsey Montierth" userId="babb79a1-3a84-4548-a09b-74f0bcd582d8" providerId="ADAL" clId="{48EF09B9-01B4-422B-A80A-F95241656D2F}" dt="2024-09-04T13:37:17.458" v="4636" actId="26606"/>
          <ac:spMkLst>
            <pc:docMk/>
            <pc:sldMk cId="3683405663" sldId="272"/>
            <ac:spMk id="2" creationId="{84DA1FD6-1B40-386B-4025-AF0F0EDEC2A4}"/>
          </ac:spMkLst>
        </pc:spChg>
        <pc:spChg chg="mod ord">
          <ac:chgData name="Lindsey Montierth" userId="babb79a1-3a84-4548-a09b-74f0bcd582d8" providerId="ADAL" clId="{48EF09B9-01B4-422B-A80A-F95241656D2F}" dt="2024-09-04T13:37:26.292" v="4637" actId="255"/>
          <ac:spMkLst>
            <pc:docMk/>
            <pc:sldMk cId="3683405663" sldId="272"/>
            <ac:spMk id="3" creationId="{06CD9020-8E0A-D43E-0B34-9FEA2BE7055E}"/>
          </ac:spMkLst>
        </pc:spChg>
        <pc:spChg chg="add mod">
          <ac:chgData name="Lindsey Montierth" userId="babb79a1-3a84-4548-a09b-74f0bcd582d8" providerId="ADAL" clId="{48EF09B9-01B4-422B-A80A-F95241656D2F}" dt="2024-09-04T14:57:30.796" v="4649" actId="1076"/>
          <ac:spMkLst>
            <pc:docMk/>
            <pc:sldMk cId="3683405663" sldId="272"/>
            <ac:spMk id="5" creationId="{B51DCF4E-8C26-70D4-1AD1-95D118101772}"/>
          </ac:spMkLst>
        </pc:spChg>
        <pc:spChg chg="add">
          <ac:chgData name="Lindsey Montierth" userId="babb79a1-3a84-4548-a09b-74f0bcd582d8" providerId="ADAL" clId="{48EF09B9-01B4-422B-A80A-F95241656D2F}" dt="2024-09-04T13:37:17.458" v="4636" actId="26606"/>
          <ac:spMkLst>
            <pc:docMk/>
            <pc:sldMk cId="3683405663" sldId="272"/>
            <ac:spMk id="9" creationId="{8651CFA9-6065-4243-AC48-858E359780B1}"/>
          </ac:spMkLst>
        </pc:spChg>
        <pc:spChg chg="add">
          <ac:chgData name="Lindsey Montierth" userId="babb79a1-3a84-4548-a09b-74f0bcd582d8" providerId="ADAL" clId="{48EF09B9-01B4-422B-A80A-F95241656D2F}" dt="2024-09-04T13:37:17.458" v="4636" actId="26606"/>
          <ac:spMkLst>
            <pc:docMk/>
            <pc:sldMk cId="3683405663" sldId="272"/>
            <ac:spMk id="11" creationId="{06B1FD15-9CBB-4259-931E-1EB6A87199E9}"/>
          </ac:spMkLst>
        </pc:spChg>
        <pc:spChg chg="add">
          <ac:chgData name="Lindsey Montierth" userId="babb79a1-3a84-4548-a09b-74f0bcd582d8" providerId="ADAL" clId="{48EF09B9-01B4-422B-A80A-F95241656D2F}" dt="2024-09-04T13:37:17.458" v="4636" actId="26606"/>
          <ac:spMkLst>
            <pc:docMk/>
            <pc:sldMk cId="3683405663" sldId="272"/>
            <ac:spMk id="17" creationId="{A3EF0E40-AEB8-4DF7-A67A-7317B3BF94CA}"/>
          </ac:spMkLst>
        </pc:spChg>
        <pc:grpChg chg="add">
          <ac:chgData name="Lindsey Montierth" userId="babb79a1-3a84-4548-a09b-74f0bcd582d8" providerId="ADAL" clId="{48EF09B9-01B4-422B-A80A-F95241656D2F}" dt="2024-09-04T13:37:17.458" v="4636" actId="26606"/>
          <ac:grpSpMkLst>
            <pc:docMk/>
            <pc:sldMk cId="3683405663" sldId="272"/>
            <ac:grpSpMk id="13" creationId="{9D739765-2266-4358-BC9F-0DC2A6B7CD17}"/>
          </ac:grpSpMkLst>
        </pc:grpChg>
        <pc:picChg chg="add mod">
          <ac:chgData name="Lindsey Montierth" userId="babb79a1-3a84-4548-a09b-74f0bcd582d8" providerId="ADAL" clId="{48EF09B9-01B4-422B-A80A-F95241656D2F}" dt="2024-09-04T13:37:17.458" v="4636" actId="26606"/>
          <ac:picMkLst>
            <pc:docMk/>
            <pc:sldMk cId="3683405663" sldId="272"/>
            <ac:picMk id="4" creationId="{10E9E7B0-1518-D66D-3EBE-AABF6AB45249}"/>
          </ac:picMkLst>
        </pc:picChg>
      </pc:sldChg>
      <pc:sldMasterChg chg="del delSldLayout">
        <pc:chgData name="Lindsey Montierth" userId="babb79a1-3a84-4548-a09b-74f0bcd582d8" providerId="ADAL" clId="{48EF09B9-01B4-422B-A80A-F95241656D2F}" dt="2024-09-03T20:30:00.725" v="59" actId="26606"/>
        <pc:sldMasterMkLst>
          <pc:docMk/>
          <pc:sldMasterMk cId="3545654916" sldId="2147483648"/>
        </pc:sldMasterMkLst>
        <pc:sldLayoutChg chg="del">
          <pc:chgData name="Lindsey Montierth" userId="babb79a1-3a84-4548-a09b-74f0bcd582d8" providerId="ADAL" clId="{48EF09B9-01B4-422B-A80A-F95241656D2F}" dt="2024-09-03T20:30:00.725" v="59" actId="26606"/>
          <pc:sldLayoutMkLst>
            <pc:docMk/>
            <pc:sldMasterMk cId="3545654916" sldId="2147483648"/>
            <pc:sldLayoutMk cId="824922478" sldId="2147483649"/>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184546470" sldId="2147483650"/>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869456601" sldId="2147483651"/>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3079179204" sldId="2147483652"/>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1503049304" sldId="2147483653"/>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3054815893" sldId="2147483654"/>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1193983956" sldId="2147483655"/>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230308072" sldId="2147483656"/>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60470250" sldId="2147483657"/>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6910695" sldId="2147483658"/>
          </pc:sldLayoutMkLst>
        </pc:sldLayoutChg>
        <pc:sldLayoutChg chg="del">
          <pc:chgData name="Lindsey Montierth" userId="babb79a1-3a84-4548-a09b-74f0bcd582d8" providerId="ADAL" clId="{48EF09B9-01B4-422B-A80A-F95241656D2F}" dt="2024-09-03T20:30:00.725" v="59" actId="26606"/>
          <pc:sldLayoutMkLst>
            <pc:docMk/>
            <pc:sldMasterMk cId="3545654916" sldId="2147483648"/>
            <pc:sldLayoutMk cId="425478986" sldId="2147483659"/>
          </pc:sldLayoutMkLst>
        </pc:sldLayoutChg>
      </pc:sldMasterChg>
      <pc:sldMasterChg chg="add addSldLayout">
        <pc:chgData name="Lindsey Montierth" userId="babb79a1-3a84-4548-a09b-74f0bcd582d8" providerId="ADAL" clId="{48EF09B9-01B4-422B-A80A-F95241656D2F}" dt="2024-09-03T20:30:00.725" v="59" actId="26606"/>
        <pc:sldMasterMkLst>
          <pc:docMk/>
          <pc:sldMasterMk cId="1707096923" sldId="2147483686"/>
        </pc:sldMasterMkLst>
        <pc:sldLayoutChg chg="add">
          <pc:chgData name="Lindsey Montierth" userId="babb79a1-3a84-4548-a09b-74f0bcd582d8" providerId="ADAL" clId="{48EF09B9-01B4-422B-A80A-F95241656D2F}" dt="2024-09-03T20:30:00.725" v="59" actId="26606"/>
          <pc:sldLayoutMkLst>
            <pc:docMk/>
            <pc:sldMasterMk cId="1707096923" sldId="2147483686"/>
            <pc:sldLayoutMk cId="993798651" sldId="2147483675"/>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2214550163" sldId="2147483676"/>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2656780246" sldId="2147483677"/>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2308810453" sldId="2147483678"/>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952616759" sldId="2147483679"/>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3028731170" sldId="2147483680"/>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2508319865" sldId="2147483681"/>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1622235590" sldId="2147483682"/>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3732945807" sldId="2147483683"/>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1111314571" sldId="2147483684"/>
          </pc:sldLayoutMkLst>
        </pc:sldLayoutChg>
        <pc:sldLayoutChg chg="add">
          <pc:chgData name="Lindsey Montierth" userId="babb79a1-3a84-4548-a09b-74f0bcd582d8" providerId="ADAL" clId="{48EF09B9-01B4-422B-A80A-F95241656D2F}" dt="2024-09-03T20:30:00.725" v="59" actId="26606"/>
          <pc:sldLayoutMkLst>
            <pc:docMk/>
            <pc:sldMasterMk cId="1707096923" sldId="2147483686"/>
            <pc:sldLayoutMk cId="2441471481" sldId="214748368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9/4/2024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11131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9/4/2024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0831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9/4/2024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223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9/4/2024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4147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9/4/2024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9379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9/4/2024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455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9/4/2024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5678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9/4/2024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881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9/4/2024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5261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9/4/2024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3294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9/4/2024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873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9/4/2024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7070969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3" r:id="rId8"/>
    <p:sldLayoutId id="2147483680" r:id="rId9"/>
    <p:sldLayoutId id="2147483681" r:id="rId10"/>
    <p:sldLayoutId id="214748368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Colourful reflection earth">
            <a:extLst>
              <a:ext uri="{FF2B5EF4-FFF2-40B4-BE49-F238E27FC236}">
                <a16:creationId xmlns:a16="http://schemas.microsoft.com/office/drawing/2014/main" id="{53753957-3679-CE12-5331-5A97C1445F5A}"/>
              </a:ext>
            </a:extLst>
          </p:cNvPr>
          <p:cNvPicPr>
            <a:picLocks noChangeAspect="1"/>
          </p:cNvPicPr>
          <p:nvPr/>
        </p:nvPicPr>
        <p:blipFill>
          <a:blip r:embed="rId2">
            <a:alphaModFix amt="60000"/>
          </a:blip>
          <a:srcRect r="5" b="1"/>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id="{35EDB444-2551-2761-12EE-E2A1FB6F93F9}"/>
              </a:ext>
            </a:extLst>
          </p:cNvPr>
          <p:cNvSpPr>
            <a:spLocks noGrp="1"/>
          </p:cNvSpPr>
          <p:nvPr>
            <p:ph type="ctrTitle"/>
          </p:nvPr>
        </p:nvSpPr>
        <p:spPr>
          <a:xfrm>
            <a:off x="996275" y="744909"/>
            <a:ext cx="10190071" cy="3145855"/>
          </a:xfrm>
        </p:spPr>
        <p:txBody>
          <a:bodyPr anchor="b">
            <a:normAutofit/>
          </a:bodyPr>
          <a:lstStyle/>
          <a:p>
            <a:r>
              <a:rPr lang="en-US" sz="5200">
                <a:solidFill>
                  <a:srgbClr val="FFFFFF"/>
                </a:solidFill>
              </a:rPr>
              <a:t>The Effects of Acid Rain</a:t>
            </a:r>
          </a:p>
        </p:txBody>
      </p:sp>
      <p:sp>
        <p:nvSpPr>
          <p:cNvPr id="3" name="Subtitle 2">
            <a:extLst>
              <a:ext uri="{FF2B5EF4-FFF2-40B4-BE49-F238E27FC236}">
                <a16:creationId xmlns:a16="http://schemas.microsoft.com/office/drawing/2014/main" id="{77B63FAD-372B-05CD-E1EB-F60BA1930AFE}"/>
              </a:ext>
            </a:extLst>
          </p:cNvPr>
          <p:cNvSpPr>
            <a:spLocks noGrp="1"/>
          </p:cNvSpPr>
          <p:nvPr>
            <p:ph type="subTitle" idx="1"/>
          </p:nvPr>
        </p:nvSpPr>
        <p:spPr>
          <a:xfrm>
            <a:off x="1218708" y="4069780"/>
            <a:ext cx="9781327" cy="2056617"/>
          </a:xfrm>
        </p:spPr>
        <p:txBody>
          <a:bodyPr anchor="t">
            <a:normAutofit/>
          </a:bodyPr>
          <a:lstStyle/>
          <a:p>
            <a:r>
              <a:rPr lang="en-US" sz="2200">
                <a:solidFill>
                  <a:srgbClr val="FFFFFF"/>
                </a:solidFill>
              </a:rPr>
              <a:t>Hallsdale-Powell Utility District</a:t>
            </a:r>
          </a:p>
        </p:txBody>
      </p:sp>
    </p:spTree>
    <p:extLst>
      <p:ext uri="{BB962C8B-B14F-4D97-AF65-F5344CB8AC3E}">
        <p14:creationId xmlns:p14="http://schemas.microsoft.com/office/powerpoint/2010/main" val="23544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77" name="Rectangle 7176">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179" name="Group 7178">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7180" name="Picture 7179">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181" name="Picture 7180">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5D6D7441-FE05-04EF-AA73-3E4D0807251B}"/>
              </a:ext>
            </a:extLst>
          </p:cNvPr>
          <p:cNvSpPr>
            <a:spLocks noGrp="1"/>
          </p:cNvSpPr>
          <p:nvPr>
            <p:ph type="title"/>
          </p:nvPr>
        </p:nvSpPr>
        <p:spPr>
          <a:xfrm>
            <a:off x="838200" y="609599"/>
            <a:ext cx="4191000" cy="2682875"/>
          </a:xfrm>
        </p:spPr>
        <p:txBody>
          <a:bodyPr>
            <a:normAutofit/>
          </a:bodyPr>
          <a:lstStyle/>
          <a:p>
            <a:r>
              <a:rPr lang="en-US" sz="4000" dirty="0"/>
              <a:t>Acid Rain</a:t>
            </a:r>
          </a:p>
        </p:txBody>
      </p:sp>
      <p:sp>
        <p:nvSpPr>
          <p:cNvPr id="3" name="Content Placeholder 2">
            <a:extLst>
              <a:ext uri="{FF2B5EF4-FFF2-40B4-BE49-F238E27FC236}">
                <a16:creationId xmlns:a16="http://schemas.microsoft.com/office/drawing/2014/main" id="{5FA45A1B-ABCF-570F-1FD5-16CB2F03FBF0}"/>
              </a:ext>
            </a:extLst>
          </p:cNvPr>
          <p:cNvSpPr>
            <a:spLocks noGrp="1"/>
          </p:cNvSpPr>
          <p:nvPr>
            <p:ph idx="1"/>
          </p:nvPr>
        </p:nvSpPr>
        <p:spPr>
          <a:xfrm>
            <a:off x="838335" y="2232027"/>
            <a:ext cx="4190730" cy="2667000"/>
          </a:xfrm>
        </p:spPr>
        <p:txBody>
          <a:bodyPr>
            <a:noAutofit/>
          </a:bodyPr>
          <a:lstStyle/>
          <a:p>
            <a:r>
              <a:rPr lang="en-US" sz="2200" dirty="0"/>
              <a:t>Limestone and marble, which contain calcium carbonate (CaCO3), are materials often used to construct countertops and floors. </a:t>
            </a:r>
          </a:p>
          <a:p>
            <a:r>
              <a:rPr lang="en-US" sz="2200" dirty="0"/>
              <a:t>Acid rain breaks down limestone and marble faster than other building materials. Many historical monuments were built with these materials. </a:t>
            </a:r>
          </a:p>
        </p:txBody>
      </p:sp>
      <p:pic>
        <p:nvPicPr>
          <p:cNvPr id="7170" name="Picture 2">
            <a:extLst>
              <a:ext uri="{FF2B5EF4-FFF2-40B4-BE49-F238E27FC236}">
                <a16:creationId xmlns:a16="http://schemas.microsoft.com/office/drawing/2014/main" id="{15E64B82-3ADE-4C4B-54F4-7201F569A93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1698580"/>
            <a:ext cx="5881672" cy="3308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D71823-5981-C37E-B045-9B4F2DCD2B34}"/>
              </a:ext>
            </a:extLst>
          </p:cNvPr>
          <p:cNvSpPr txBox="1"/>
          <p:nvPr/>
        </p:nvSpPr>
        <p:spPr>
          <a:xfrm>
            <a:off x="5468293" y="6515519"/>
            <a:ext cx="5133906" cy="307777"/>
          </a:xfrm>
          <a:prstGeom prst="rect">
            <a:avLst/>
          </a:prstGeom>
          <a:noFill/>
        </p:spPr>
        <p:txBody>
          <a:bodyPr wrap="none" rtlCol="0">
            <a:spAutoFit/>
          </a:bodyPr>
          <a:lstStyle/>
          <a:p>
            <a:r>
              <a:rPr lang="en-US" sz="1400" dirty="0"/>
              <a:t>Image: https://www.youtube.com/watch?v=MqHw1hMEkAQ</a:t>
            </a:r>
          </a:p>
        </p:txBody>
      </p:sp>
    </p:spTree>
    <p:extLst>
      <p:ext uri="{BB962C8B-B14F-4D97-AF65-F5344CB8AC3E}">
        <p14:creationId xmlns:p14="http://schemas.microsoft.com/office/powerpoint/2010/main" val="15459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3C37-5283-EA20-3DCD-F33D753518C6}"/>
              </a:ext>
            </a:extLst>
          </p:cNvPr>
          <p:cNvSpPr>
            <a:spLocks noGrp="1"/>
          </p:cNvSpPr>
          <p:nvPr>
            <p:ph type="title"/>
          </p:nvPr>
        </p:nvSpPr>
        <p:spPr/>
        <p:txBody>
          <a:bodyPr/>
          <a:lstStyle/>
          <a:p>
            <a:r>
              <a:rPr lang="en-US" dirty="0"/>
              <a:t>Today, you will model acid rain! </a:t>
            </a:r>
          </a:p>
        </p:txBody>
      </p:sp>
      <p:sp>
        <p:nvSpPr>
          <p:cNvPr id="3" name="Content Placeholder 2">
            <a:extLst>
              <a:ext uri="{FF2B5EF4-FFF2-40B4-BE49-F238E27FC236}">
                <a16:creationId xmlns:a16="http://schemas.microsoft.com/office/drawing/2014/main" id="{2784DFD8-8DD7-747F-A03C-1ECEA89DC411}"/>
              </a:ext>
            </a:extLst>
          </p:cNvPr>
          <p:cNvSpPr>
            <a:spLocks noGrp="1"/>
          </p:cNvSpPr>
          <p:nvPr>
            <p:ph idx="1"/>
          </p:nvPr>
        </p:nvSpPr>
        <p:spPr/>
        <p:txBody>
          <a:bodyPr/>
          <a:lstStyle/>
          <a:p>
            <a:r>
              <a:rPr lang="en-US" dirty="0"/>
              <a:t>In this activity, lemon juice and vinegar are the acids used to represent acid rain.</a:t>
            </a:r>
          </a:p>
          <a:p>
            <a:r>
              <a:rPr lang="en-US" dirty="0"/>
              <a:t>Chalk, composed of limestone, represents statues. </a:t>
            </a:r>
          </a:p>
          <a:p>
            <a:r>
              <a:rPr lang="en-US" dirty="0"/>
              <a:t>You will be working in groups of 3.</a:t>
            </a:r>
          </a:p>
        </p:txBody>
      </p:sp>
    </p:spTree>
    <p:extLst>
      <p:ext uri="{BB962C8B-B14F-4D97-AF65-F5344CB8AC3E}">
        <p14:creationId xmlns:p14="http://schemas.microsoft.com/office/powerpoint/2010/main" val="407212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B63A-A6A8-6262-D2F6-95D83043B334}"/>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77812EC7-CEC8-5E23-0931-916463389758}"/>
              </a:ext>
            </a:extLst>
          </p:cNvPr>
          <p:cNvSpPr>
            <a:spLocks noGrp="1"/>
          </p:cNvSpPr>
          <p:nvPr>
            <p:ph idx="1"/>
          </p:nvPr>
        </p:nvSpPr>
        <p:spPr/>
        <p:txBody>
          <a:bodyPr/>
          <a:lstStyle/>
          <a:p>
            <a:r>
              <a:rPr lang="en-US" dirty="0"/>
              <a:t>In front of you are three cups (vinegar, lemon juice, water), chalk, and a nail.</a:t>
            </a:r>
          </a:p>
          <a:p>
            <a:r>
              <a:rPr lang="en-US" dirty="0"/>
              <a:t>Carefully use the nail to carve a picture, shape, or marking into the piece of chalk. Sketch the chalk on your worksheet.</a:t>
            </a:r>
          </a:p>
        </p:txBody>
      </p:sp>
    </p:spTree>
    <p:extLst>
      <p:ext uri="{BB962C8B-B14F-4D97-AF65-F5344CB8AC3E}">
        <p14:creationId xmlns:p14="http://schemas.microsoft.com/office/powerpoint/2010/main" val="221822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976E-5EA5-7B8A-363F-8E5AC525927F}"/>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440EDC26-059C-ACC8-48A9-58671B36AA72}"/>
              </a:ext>
            </a:extLst>
          </p:cNvPr>
          <p:cNvSpPr>
            <a:spLocks noGrp="1"/>
          </p:cNvSpPr>
          <p:nvPr>
            <p:ph idx="1"/>
          </p:nvPr>
        </p:nvSpPr>
        <p:spPr/>
        <p:txBody>
          <a:bodyPr/>
          <a:lstStyle/>
          <a:p>
            <a:r>
              <a:rPr lang="en-US" dirty="0"/>
              <a:t>In your group of 3, place one piece of chalk in a cup and set a timer for 10 minutes.</a:t>
            </a:r>
          </a:p>
          <a:p>
            <a:r>
              <a:rPr lang="en-US" dirty="0"/>
              <a:t>Place your litmus paper into each cup and measure the pH of each liquid. Graph the pH on your worksheet. </a:t>
            </a:r>
          </a:p>
          <a:p>
            <a:r>
              <a:rPr lang="en-US" dirty="0"/>
              <a:t>Write down your observations on your worksheet.</a:t>
            </a:r>
          </a:p>
        </p:txBody>
      </p:sp>
    </p:spTree>
    <p:extLst>
      <p:ext uri="{BB962C8B-B14F-4D97-AF65-F5344CB8AC3E}">
        <p14:creationId xmlns:p14="http://schemas.microsoft.com/office/powerpoint/2010/main" val="180391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2FE7-1C88-566E-F0BE-6167C10271EC}"/>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554243EC-6571-799B-4A2D-AAB12D897C9F}"/>
              </a:ext>
            </a:extLst>
          </p:cNvPr>
          <p:cNvSpPr>
            <a:spLocks noGrp="1"/>
          </p:cNvSpPr>
          <p:nvPr>
            <p:ph idx="1"/>
          </p:nvPr>
        </p:nvSpPr>
        <p:spPr/>
        <p:txBody>
          <a:bodyPr/>
          <a:lstStyle/>
          <a:p>
            <a:r>
              <a:rPr lang="en-US" dirty="0"/>
              <a:t>After 10 minutes, remove your chalk from the liquid and draw a new sketch of the changed chalk on your worksheet.</a:t>
            </a:r>
          </a:p>
          <a:p>
            <a:r>
              <a:rPr lang="en-US" dirty="0"/>
              <a:t>Answer the follow-up questions on your worksheet. </a:t>
            </a:r>
          </a:p>
        </p:txBody>
      </p:sp>
    </p:spTree>
    <p:extLst>
      <p:ext uri="{BB962C8B-B14F-4D97-AF65-F5344CB8AC3E}">
        <p14:creationId xmlns:p14="http://schemas.microsoft.com/office/powerpoint/2010/main" val="25118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F3C9-02EB-9F42-F81D-994343BFDFB9}"/>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0C837709-58DD-3A84-5B77-092E35CB7861}"/>
              </a:ext>
            </a:extLst>
          </p:cNvPr>
          <p:cNvSpPr>
            <a:spLocks noGrp="1"/>
          </p:cNvSpPr>
          <p:nvPr>
            <p:ph idx="1"/>
          </p:nvPr>
        </p:nvSpPr>
        <p:spPr/>
        <p:txBody>
          <a:bodyPr/>
          <a:lstStyle/>
          <a:p>
            <a:r>
              <a:rPr lang="en-US" dirty="0"/>
              <a:t>Compare your chalk with the chalk of the other members of your group. Which chalk looked the worst?</a:t>
            </a:r>
          </a:p>
          <a:p>
            <a:r>
              <a:rPr lang="en-US" dirty="0"/>
              <a:t>Which liquid — lemon juice, tap water, or vinegar — is the most acidic (dissolved the chalk the most and lowest pH value)?</a:t>
            </a:r>
          </a:p>
          <a:p>
            <a:endParaRPr lang="en-US" dirty="0"/>
          </a:p>
        </p:txBody>
      </p:sp>
    </p:spTree>
    <p:extLst>
      <p:ext uri="{BB962C8B-B14F-4D97-AF65-F5344CB8AC3E}">
        <p14:creationId xmlns:p14="http://schemas.microsoft.com/office/powerpoint/2010/main" val="202693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B56C-C9F1-04A1-AFEA-80D8F6C4D9E1}"/>
              </a:ext>
            </a:extLst>
          </p:cNvPr>
          <p:cNvSpPr>
            <a:spLocks noGrp="1"/>
          </p:cNvSpPr>
          <p:nvPr>
            <p:ph type="title"/>
          </p:nvPr>
        </p:nvSpPr>
        <p:spPr/>
        <p:txBody>
          <a:bodyPr>
            <a:normAutofit fontScale="90000"/>
          </a:bodyPr>
          <a:lstStyle/>
          <a:p>
            <a:r>
              <a:rPr lang="en-US" dirty="0"/>
              <a:t>The Important Work of Hallsdale-Powell Utility District</a:t>
            </a:r>
          </a:p>
        </p:txBody>
      </p:sp>
      <p:sp>
        <p:nvSpPr>
          <p:cNvPr id="3" name="Content Placeholder 2">
            <a:extLst>
              <a:ext uri="{FF2B5EF4-FFF2-40B4-BE49-F238E27FC236}">
                <a16:creationId xmlns:a16="http://schemas.microsoft.com/office/drawing/2014/main" id="{539B6018-F713-4B4B-0B5A-762B42AAE6BA}"/>
              </a:ext>
            </a:extLst>
          </p:cNvPr>
          <p:cNvSpPr>
            <a:spLocks noGrp="1"/>
          </p:cNvSpPr>
          <p:nvPr>
            <p:ph idx="1"/>
          </p:nvPr>
        </p:nvSpPr>
        <p:spPr/>
        <p:txBody>
          <a:bodyPr/>
          <a:lstStyle/>
          <a:p>
            <a:r>
              <a:rPr lang="en-US" dirty="0"/>
              <a:t>Did you know that all the water you use at home and in school must be treated? They look for bacteria, viruses, and other contaminants. Scientists also check the water’s pH.</a:t>
            </a:r>
          </a:p>
        </p:txBody>
      </p:sp>
      <p:pic>
        <p:nvPicPr>
          <p:cNvPr id="4" name="Picture 2" descr="May be an image of text">
            <a:extLst>
              <a:ext uri="{FF2B5EF4-FFF2-40B4-BE49-F238E27FC236}">
                <a16:creationId xmlns:a16="http://schemas.microsoft.com/office/drawing/2014/main" id="{6F15EF0B-076E-C7E0-D9E0-9DD1A6177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110" y="3429000"/>
            <a:ext cx="6451779" cy="338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9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6B1FD15-9CBB-4259-931E-1EB6A8719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D739765-2266-4358-BC9F-0DC2A6B7CD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4" name="Picture 13">
              <a:extLst>
                <a:ext uri="{FF2B5EF4-FFF2-40B4-BE49-F238E27FC236}">
                  <a16:creationId xmlns:a16="http://schemas.microsoft.com/office/drawing/2014/main" id="{27772D55-3097-46EA-A34A-E1DFCA5E47E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595646B7-AF33-4444-8ACE-CE832D4A2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7" name="Rectangle 16">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07562" y="0"/>
            <a:ext cx="6184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84DA1FD6-1B40-386B-4025-AF0F0EDEC2A4}"/>
              </a:ext>
            </a:extLst>
          </p:cNvPr>
          <p:cNvSpPr>
            <a:spLocks noGrp="1"/>
          </p:cNvSpPr>
          <p:nvPr>
            <p:ph type="title"/>
          </p:nvPr>
        </p:nvSpPr>
        <p:spPr>
          <a:xfrm>
            <a:off x="6477000" y="586992"/>
            <a:ext cx="4953000" cy="2308608"/>
          </a:xfrm>
        </p:spPr>
        <p:txBody>
          <a:bodyPr>
            <a:normAutofit/>
          </a:bodyPr>
          <a:lstStyle/>
          <a:p>
            <a:r>
              <a:rPr lang="en-US" sz="4100">
                <a:solidFill>
                  <a:srgbClr val="FFFFFF"/>
                </a:solidFill>
              </a:rPr>
              <a:t>The Important Work of Hallsdale-Powell Utility District</a:t>
            </a:r>
          </a:p>
        </p:txBody>
      </p:sp>
      <p:pic>
        <p:nvPicPr>
          <p:cNvPr id="4" name="Picture 2" descr="Komodo Water – Page 2 – Towards a Sustainable Future">
            <a:extLst>
              <a:ext uri="{FF2B5EF4-FFF2-40B4-BE49-F238E27FC236}">
                <a16:creationId xmlns:a16="http://schemas.microsoft.com/office/drawing/2014/main" id="{10E9E7B0-1518-D66D-3EBE-AABF6AB452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017640"/>
            <a:ext cx="4817466" cy="48174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CD9020-8E0A-D43E-0B34-9FEA2BE7055E}"/>
              </a:ext>
            </a:extLst>
          </p:cNvPr>
          <p:cNvSpPr>
            <a:spLocks noGrp="1"/>
          </p:cNvSpPr>
          <p:nvPr>
            <p:ph idx="1"/>
          </p:nvPr>
        </p:nvSpPr>
        <p:spPr>
          <a:xfrm>
            <a:off x="6477000" y="2819400"/>
            <a:ext cx="4952681" cy="3460964"/>
          </a:xfrm>
        </p:spPr>
        <p:txBody>
          <a:bodyPr anchor="ctr">
            <a:normAutofit/>
          </a:bodyPr>
          <a:lstStyle/>
          <a:p>
            <a:r>
              <a:rPr lang="en-US" sz="2000" dirty="0">
                <a:solidFill>
                  <a:srgbClr val="FFFFFF"/>
                </a:solidFill>
              </a:rPr>
              <a:t>After the wastewater has been treated, scientists check the pH of the cleaned water. If the pH is too acidic or basic, it can harm the ecosystem of Beaver Creek, where HPUD discharges its treated water. </a:t>
            </a:r>
          </a:p>
          <a:p>
            <a:r>
              <a:rPr lang="en-US" sz="2000" dirty="0">
                <a:solidFill>
                  <a:srgbClr val="FFFFFF"/>
                </a:solidFill>
              </a:rPr>
              <a:t>This ensures that we have safe, clean water and protect the environment. </a:t>
            </a:r>
          </a:p>
        </p:txBody>
      </p:sp>
      <p:sp>
        <p:nvSpPr>
          <p:cNvPr id="5" name="TextBox 4">
            <a:extLst>
              <a:ext uri="{FF2B5EF4-FFF2-40B4-BE49-F238E27FC236}">
                <a16:creationId xmlns:a16="http://schemas.microsoft.com/office/drawing/2014/main" id="{B51DCF4E-8C26-70D4-1AD1-95D118101772}"/>
              </a:ext>
            </a:extLst>
          </p:cNvPr>
          <p:cNvSpPr txBox="1"/>
          <p:nvPr/>
        </p:nvSpPr>
        <p:spPr>
          <a:xfrm>
            <a:off x="221673" y="6550222"/>
            <a:ext cx="4028795" cy="307777"/>
          </a:xfrm>
          <a:prstGeom prst="rect">
            <a:avLst/>
          </a:prstGeom>
          <a:noFill/>
        </p:spPr>
        <p:txBody>
          <a:bodyPr wrap="none" rtlCol="0">
            <a:spAutoFit/>
          </a:bodyPr>
          <a:lstStyle/>
          <a:p>
            <a:r>
              <a:rPr lang="en-US" sz="1400" dirty="0"/>
              <a:t>Image: https://www.komodowater.org/page/2/</a:t>
            </a:r>
          </a:p>
        </p:txBody>
      </p:sp>
    </p:spTree>
    <p:extLst>
      <p:ext uri="{BB962C8B-B14F-4D97-AF65-F5344CB8AC3E}">
        <p14:creationId xmlns:p14="http://schemas.microsoft.com/office/powerpoint/2010/main" val="368340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33" name="Picture 103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035" name="Rectangle 1034">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7" name="Rectangle 1036">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a:extLst>
              <a:ext uri="{FF2B5EF4-FFF2-40B4-BE49-F238E27FC236}">
                <a16:creationId xmlns:a16="http://schemas.microsoft.com/office/drawing/2014/main" id="{6F36EA3A-271F-0BD4-C631-58AB93D15DB8}"/>
              </a:ext>
            </a:extLst>
          </p:cNvPr>
          <p:cNvPicPr>
            <a:picLocks noGrp="1" noChangeAspect="1" noChangeArrowheads="1"/>
          </p:cNvPicPr>
          <p:nvPr>
            <p:ph idx="1"/>
          </p:nvPr>
        </p:nvPicPr>
        <p:blipFill>
          <a:blip r:embed="rId3">
            <a:alphaModFix amt="60000"/>
            <a:extLst>
              <a:ext uri="{28A0092B-C50C-407E-A947-70E740481C1C}">
                <a14:useLocalDpi xmlns:a14="http://schemas.microsoft.com/office/drawing/2010/main" val="0"/>
              </a:ext>
            </a:extLst>
          </a:blip>
          <a:srcRect t="15111"/>
          <a:stretch/>
        </p:blipFill>
        <p:spPr bwMode="auto">
          <a:xfrm>
            <a:off x="20" y="10"/>
            <a:ext cx="12191980"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5FE0D5-7DB1-FC3C-0282-784E883B3D97}"/>
              </a:ext>
            </a:extLst>
          </p:cNvPr>
          <p:cNvSpPr>
            <a:spLocks noGrp="1"/>
          </p:cNvSpPr>
          <p:nvPr>
            <p:ph type="title"/>
          </p:nvPr>
        </p:nvSpPr>
        <p:spPr>
          <a:xfrm>
            <a:off x="838200" y="740211"/>
            <a:ext cx="7530685" cy="3163864"/>
          </a:xfrm>
        </p:spPr>
        <p:txBody>
          <a:bodyPr vert="horz" lIns="91440" tIns="45720" rIns="91440" bIns="45720" rtlCol="0" anchor="b">
            <a:normAutofit/>
          </a:bodyPr>
          <a:lstStyle/>
          <a:p>
            <a:r>
              <a:rPr lang="en-US" sz="5200">
                <a:solidFill>
                  <a:srgbClr val="FFFFFF"/>
                </a:solidFill>
              </a:rPr>
              <a:t>What do you know about acids and bases?</a:t>
            </a:r>
          </a:p>
        </p:txBody>
      </p:sp>
      <p:sp>
        <p:nvSpPr>
          <p:cNvPr id="4" name="TextBox 3">
            <a:extLst>
              <a:ext uri="{FF2B5EF4-FFF2-40B4-BE49-F238E27FC236}">
                <a16:creationId xmlns:a16="http://schemas.microsoft.com/office/drawing/2014/main" id="{F624716E-F2C1-6E17-29BC-95537846F94C}"/>
              </a:ext>
            </a:extLst>
          </p:cNvPr>
          <p:cNvSpPr txBox="1"/>
          <p:nvPr/>
        </p:nvSpPr>
        <p:spPr>
          <a:xfrm>
            <a:off x="295564" y="6117789"/>
            <a:ext cx="5529014" cy="307777"/>
          </a:xfrm>
          <a:prstGeom prst="rect">
            <a:avLst/>
          </a:prstGeom>
          <a:noFill/>
        </p:spPr>
        <p:txBody>
          <a:bodyPr wrap="none" rtlCol="0">
            <a:spAutoFit/>
          </a:bodyPr>
          <a:lstStyle/>
          <a:p>
            <a:r>
              <a:rPr lang="en-US" sz="1400" dirty="0">
                <a:solidFill>
                  <a:schemeClr val="bg1"/>
                </a:solidFill>
              </a:rPr>
              <a:t>Image: https://chemistrytalk.org/acid-base-chemistry-made-easy/</a:t>
            </a:r>
          </a:p>
        </p:txBody>
      </p:sp>
    </p:spTree>
    <p:extLst>
      <p:ext uri="{BB962C8B-B14F-4D97-AF65-F5344CB8AC3E}">
        <p14:creationId xmlns:p14="http://schemas.microsoft.com/office/powerpoint/2010/main" val="418107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6FDA-4165-08C7-7A1B-C0FDD2695156}"/>
              </a:ext>
            </a:extLst>
          </p:cNvPr>
          <p:cNvSpPr>
            <a:spLocks noGrp="1"/>
          </p:cNvSpPr>
          <p:nvPr>
            <p:ph type="title"/>
          </p:nvPr>
        </p:nvSpPr>
        <p:spPr/>
        <p:txBody>
          <a:bodyPr/>
          <a:lstStyle/>
          <a:p>
            <a:r>
              <a:rPr lang="en-US" dirty="0"/>
              <a:t>What are acids and bases?</a:t>
            </a:r>
          </a:p>
        </p:txBody>
      </p:sp>
      <p:sp>
        <p:nvSpPr>
          <p:cNvPr id="3" name="Content Placeholder 2">
            <a:extLst>
              <a:ext uri="{FF2B5EF4-FFF2-40B4-BE49-F238E27FC236}">
                <a16:creationId xmlns:a16="http://schemas.microsoft.com/office/drawing/2014/main" id="{E2C63280-147A-C9BC-F923-BAE35A4A905F}"/>
              </a:ext>
            </a:extLst>
          </p:cNvPr>
          <p:cNvSpPr>
            <a:spLocks noGrp="1"/>
          </p:cNvSpPr>
          <p:nvPr>
            <p:ph idx="1"/>
          </p:nvPr>
        </p:nvSpPr>
        <p:spPr/>
        <p:txBody>
          <a:bodyPr/>
          <a:lstStyle/>
          <a:p>
            <a:r>
              <a:rPr lang="en-US" dirty="0"/>
              <a:t>Did you know that almost every liquid you see is an acid or a base (except for distilled water, which is neutral). </a:t>
            </a:r>
          </a:p>
          <a:p>
            <a:r>
              <a:rPr lang="en-US" dirty="0"/>
              <a:t>The amount of tiny particles, called </a:t>
            </a:r>
            <a:r>
              <a:rPr lang="en-US" b="1" dirty="0"/>
              <a:t>ions,</a:t>
            </a:r>
            <a:r>
              <a:rPr lang="en-US" dirty="0"/>
              <a:t> in a liquid determines whether something is categorized as an acid or a base.</a:t>
            </a:r>
          </a:p>
          <a:p>
            <a:r>
              <a:rPr lang="en-US" dirty="0"/>
              <a:t>We refer to the </a:t>
            </a:r>
            <a:r>
              <a:rPr lang="en-US" b="1" dirty="0"/>
              <a:t>pH scale</a:t>
            </a:r>
            <a:r>
              <a:rPr lang="en-US" dirty="0"/>
              <a:t> when we identify if a liquid is acidic or basic. </a:t>
            </a:r>
          </a:p>
        </p:txBody>
      </p:sp>
    </p:spTree>
    <p:extLst>
      <p:ext uri="{BB962C8B-B14F-4D97-AF65-F5344CB8AC3E}">
        <p14:creationId xmlns:p14="http://schemas.microsoft.com/office/powerpoint/2010/main" val="328871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8D7453-B457-C979-AAE7-D5464EBF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2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1" name="Rectangle 3080">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3" name="Rectangle 3082">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074" name="Picture 2" descr="How to remove bleach stains from clothes | Persil">
            <a:extLst>
              <a:ext uri="{FF2B5EF4-FFF2-40B4-BE49-F238E27FC236}">
                <a16:creationId xmlns:a16="http://schemas.microsoft.com/office/drawing/2014/main" id="{E94FD66C-9A21-D3A7-AA54-33EC9DC4D828}"/>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18769" r="-1" b="-1"/>
          <a:stretch/>
        </p:blipFill>
        <p:spPr bwMode="auto">
          <a:xfrm>
            <a:off x="20" y="10"/>
            <a:ext cx="12188932" cy="6856614"/>
          </a:xfrm>
          <a:prstGeom prst="rect">
            <a:avLst/>
          </a:prstGeom>
          <a:noFill/>
          <a:extLst>
            <a:ext uri="{909E8E84-426E-40DD-AFC4-6F175D3DCCD1}">
              <a14:hiddenFill xmlns:a14="http://schemas.microsoft.com/office/drawing/2010/main">
                <a:solidFill>
                  <a:srgbClr val="FFFFFF"/>
                </a:solidFill>
              </a14:hiddenFill>
            </a:ext>
          </a:extLst>
        </p:spPr>
      </p:pic>
      <p:grpSp>
        <p:nvGrpSpPr>
          <p:cNvPr id="3085" name="Group 3084">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086" name="Picture 3085">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087" name="Picture 3086">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832E03F0-677B-DC1F-6D1B-642045C925AA}"/>
              </a:ext>
            </a:extLst>
          </p:cNvPr>
          <p:cNvSpPr>
            <a:spLocks noGrp="1"/>
          </p:cNvSpPr>
          <p:nvPr>
            <p:ph idx="1"/>
          </p:nvPr>
        </p:nvSpPr>
        <p:spPr>
          <a:xfrm>
            <a:off x="1182988" y="2437711"/>
            <a:ext cx="9954076" cy="2514600"/>
          </a:xfrm>
        </p:spPr>
        <p:txBody>
          <a:bodyPr anchor="ctr">
            <a:noAutofit/>
          </a:bodyPr>
          <a:lstStyle/>
          <a:p>
            <a:pPr algn="ctr"/>
            <a:r>
              <a:rPr lang="en-US" sz="3600" dirty="0">
                <a:solidFill>
                  <a:srgbClr val="FFFFFF"/>
                </a:solidFill>
              </a:rPr>
              <a:t>Did you know that a really strong acid or base can break something apart?</a:t>
            </a:r>
          </a:p>
          <a:p>
            <a:pPr algn="ctr"/>
            <a:r>
              <a:rPr lang="en-US" sz="3600" dirty="0">
                <a:solidFill>
                  <a:srgbClr val="FFFFFF"/>
                </a:solidFill>
              </a:rPr>
              <a:t>If you add straight bleach to a piece of clothing, it takes the color away, or even creates a hole in the fabric!</a:t>
            </a:r>
          </a:p>
        </p:txBody>
      </p:sp>
      <p:sp>
        <p:nvSpPr>
          <p:cNvPr id="4" name="TextBox 3">
            <a:extLst>
              <a:ext uri="{FF2B5EF4-FFF2-40B4-BE49-F238E27FC236}">
                <a16:creationId xmlns:a16="http://schemas.microsoft.com/office/drawing/2014/main" id="{1EDA244E-8B25-CDEC-6812-36B1AFAF325C}"/>
              </a:ext>
            </a:extLst>
          </p:cNvPr>
          <p:cNvSpPr txBox="1"/>
          <p:nvPr/>
        </p:nvSpPr>
        <p:spPr>
          <a:xfrm>
            <a:off x="129309" y="6410036"/>
            <a:ext cx="10879581" cy="307777"/>
          </a:xfrm>
          <a:prstGeom prst="rect">
            <a:avLst/>
          </a:prstGeom>
          <a:noFill/>
        </p:spPr>
        <p:txBody>
          <a:bodyPr wrap="none" rtlCol="0">
            <a:spAutoFit/>
          </a:bodyPr>
          <a:lstStyle/>
          <a:p>
            <a:r>
              <a:rPr lang="en-US" sz="1400" dirty="0">
                <a:solidFill>
                  <a:schemeClr val="bg1"/>
                </a:solidFill>
              </a:rPr>
              <a:t>Image: https://www.persil.com/uk/laundry/laundry-tips/stains/how-to-remove-bleach-stains-from-clothes-prevent-future-stains.html</a:t>
            </a:r>
          </a:p>
        </p:txBody>
      </p:sp>
    </p:spTree>
    <p:extLst>
      <p:ext uri="{BB962C8B-B14F-4D97-AF65-F5344CB8AC3E}">
        <p14:creationId xmlns:p14="http://schemas.microsoft.com/office/powerpoint/2010/main" val="361386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BAC2-2DB1-3B76-2B9E-F612BCFF5CED}"/>
              </a:ext>
            </a:extLst>
          </p:cNvPr>
          <p:cNvSpPr>
            <a:spLocks noGrp="1"/>
          </p:cNvSpPr>
          <p:nvPr>
            <p:ph type="title"/>
          </p:nvPr>
        </p:nvSpPr>
        <p:spPr/>
        <p:txBody>
          <a:bodyPr/>
          <a:lstStyle/>
          <a:p>
            <a:r>
              <a:rPr lang="en-US" dirty="0"/>
              <a:t>Acid in the Air</a:t>
            </a:r>
          </a:p>
        </p:txBody>
      </p:sp>
      <p:sp>
        <p:nvSpPr>
          <p:cNvPr id="3" name="Content Placeholder 2">
            <a:extLst>
              <a:ext uri="{FF2B5EF4-FFF2-40B4-BE49-F238E27FC236}">
                <a16:creationId xmlns:a16="http://schemas.microsoft.com/office/drawing/2014/main" id="{E945FE38-A855-D8BC-6E22-B760061085DE}"/>
              </a:ext>
            </a:extLst>
          </p:cNvPr>
          <p:cNvSpPr>
            <a:spLocks noGrp="1"/>
          </p:cNvSpPr>
          <p:nvPr>
            <p:ph idx="1"/>
          </p:nvPr>
        </p:nvSpPr>
        <p:spPr/>
        <p:txBody>
          <a:bodyPr/>
          <a:lstStyle/>
          <a:p>
            <a:r>
              <a:rPr lang="en-US" dirty="0"/>
              <a:t>Acids can also be found in the air around us – specifically in polluted air. </a:t>
            </a:r>
          </a:p>
          <a:p>
            <a:r>
              <a:rPr lang="en-US" dirty="0"/>
              <a:t>Acid rain happens when air pollution chemicals from fuel-burning factories and cars react to form acids in the air.</a:t>
            </a:r>
          </a:p>
          <a:p>
            <a:r>
              <a:rPr lang="en-US" dirty="0"/>
              <a:t>*These acids are not strong enough to harm humans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00064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5A33A18-9C68-EB0C-D774-3DC3D5314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0"/>
            <a:ext cx="10266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3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6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64" name="Rectangle 616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6166" name="Group 6165">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6167" name="Picture 6166">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6168" name="Picture 6167">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2C7E9FD8-6010-CA24-65E6-761BE8196F0F}"/>
              </a:ext>
            </a:extLst>
          </p:cNvPr>
          <p:cNvSpPr>
            <a:spLocks noGrp="1"/>
          </p:cNvSpPr>
          <p:nvPr>
            <p:ph type="title"/>
          </p:nvPr>
        </p:nvSpPr>
        <p:spPr>
          <a:xfrm>
            <a:off x="838200" y="609599"/>
            <a:ext cx="4191000" cy="2682875"/>
          </a:xfrm>
        </p:spPr>
        <p:txBody>
          <a:bodyPr>
            <a:normAutofit/>
          </a:bodyPr>
          <a:lstStyle/>
          <a:p>
            <a:r>
              <a:rPr lang="en-US" sz="4000"/>
              <a:t>Effects of Acid Rain</a:t>
            </a:r>
          </a:p>
        </p:txBody>
      </p:sp>
      <p:sp>
        <p:nvSpPr>
          <p:cNvPr id="3" name="Content Placeholder 2">
            <a:extLst>
              <a:ext uri="{FF2B5EF4-FFF2-40B4-BE49-F238E27FC236}">
                <a16:creationId xmlns:a16="http://schemas.microsoft.com/office/drawing/2014/main" id="{918810E7-E3D5-ECC2-109E-D822B612442E}"/>
              </a:ext>
            </a:extLst>
          </p:cNvPr>
          <p:cNvSpPr>
            <a:spLocks noGrp="1"/>
          </p:cNvSpPr>
          <p:nvPr>
            <p:ph idx="1"/>
          </p:nvPr>
        </p:nvSpPr>
        <p:spPr>
          <a:xfrm>
            <a:off x="838470" y="2781298"/>
            <a:ext cx="4190730" cy="2667000"/>
          </a:xfrm>
        </p:spPr>
        <p:txBody>
          <a:bodyPr>
            <a:noAutofit/>
          </a:bodyPr>
          <a:lstStyle/>
          <a:p>
            <a:r>
              <a:rPr lang="en-US" sz="2400" dirty="0"/>
              <a:t>Acid rain causes chemical erosion, which damages statues and buildings, weakens exposed metals on bridges, damages wildlife, and contaminates drinking water. </a:t>
            </a:r>
          </a:p>
        </p:txBody>
      </p:sp>
      <p:pic>
        <p:nvPicPr>
          <p:cNvPr id="6150" name="Picture 6">
            <a:extLst>
              <a:ext uri="{FF2B5EF4-FFF2-40B4-BE49-F238E27FC236}">
                <a16:creationId xmlns:a16="http://schemas.microsoft.com/office/drawing/2014/main" id="{D08444E0-2EEB-6A38-380A-BF2C516C46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2100717"/>
            <a:ext cx="5881672" cy="2504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DD73A3-5050-3B27-2356-544676C4E81D}"/>
              </a:ext>
            </a:extLst>
          </p:cNvPr>
          <p:cNvSpPr txBox="1"/>
          <p:nvPr/>
        </p:nvSpPr>
        <p:spPr>
          <a:xfrm>
            <a:off x="5440219" y="1731384"/>
            <a:ext cx="6270947" cy="369332"/>
          </a:xfrm>
          <a:prstGeom prst="rect">
            <a:avLst/>
          </a:prstGeom>
          <a:noFill/>
        </p:spPr>
        <p:txBody>
          <a:bodyPr wrap="none" rtlCol="0">
            <a:spAutoFit/>
          </a:bodyPr>
          <a:lstStyle/>
          <a:p>
            <a:r>
              <a:rPr lang="en-US" dirty="0"/>
              <a:t>The Taj Mahal has yellowed over time because of acid rain.</a:t>
            </a:r>
          </a:p>
        </p:txBody>
      </p:sp>
      <p:sp>
        <p:nvSpPr>
          <p:cNvPr id="6" name="TextBox 5">
            <a:extLst>
              <a:ext uri="{FF2B5EF4-FFF2-40B4-BE49-F238E27FC236}">
                <a16:creationId xmlns:a16="http://schemas.microsoft.com/office/drawing/2014/main" id="{7CEE2206-AD83-430A-03CF-DB043877FBC6}"/>
              </a:ext>
            </a:extLst>
          </p:cNvPr>
          <p:cNvSpPr txBox="1"/>
          <p:nvPr/>
        </p:nvSpPr>
        <p:spPr>
          <a:xfrm>
            <a:off x="406400" y="6520873"/>
            <a:ext cx="5721631" cy="307777"/>
          </a:xfrm>
          <a:prstGeom prst="rect">
            <a:avLst/>
          </a:prstGeom>
          <a:noFill/>
        </p:spPr>
        <p:txBody>
          <a:bodyPr wrap="none" rtlCol="0">
            <a:spAutoFit/>
          </a:bodyPr>
          <a:lstStyle/>
          <a:p>
            <a:r>
              <a:rPr lang="en-US" sz="1400" dirty="0"/>
              <a:t>Image: https://www.javatpoint.com/effects-of-acid-rain-on-taj-mahal</a:t>
            </a:r>
          </a:p>
        </p:txBody>
      </p:sp>
    </p:spTree>
    <p:extLst>
      <p:ext uri="{BB962C8B-B14F-4D97-AF65-F5344CB8AC3E}">
        <p14:creationId xmlns:p14="http://schemas.microsoft.com/office/powerpoint/2010/main" val="291140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onomist - Pollutants">
            <a:extLst>
              <a:ext uri="{FF2B5EF4-FFF2-40B4-BE49-F238E27FC236}">
                <a16:creationId xmlns:a16="http://schemas.microsoft.com/office/drawing/2014/main" id="{594FEBE5-1EA3-7702-04CB-8779A4B77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924" y="284939"/>
            <a:ext cx="7860152" cy="62881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457AD7-1F40-BEC6-D421-9AB0EFEE5453}"/>
              </a:ext>
            </a:extLst>
          </p:cNvPr>
          <p:cNvSpPr txBox="1"/>
          <p:nvPr/>
        </p:nvSpPr>
        <p:spPr>
          <a:xfrm>
            <a:off x="135802" y="6550223"/>
            <a:ext cx="5010089" cy="307777"/>
          </a:xfrm>
          <a:prstGeom prst="rect">
            <a:avLst/>
          </a:prstGeom>
          <a:noFill/>
        </p:spPr>
        <p:txBody>
          <a:bodyPr wrap="none" rtlCol="0">
            <a:spAutoFit/>
          </a:bodyPr>
          <a:lstStyle/>
          <a:p>
            <a:r>
              <a:rPr lang="en-US" sz="1400" dirty="0"/>
              <a:t>Image: https://lisbonacidrain1.weebly.com/economist.html</a:t>
            </a:r>
          </a:p>
        </p:txBody>
      </p:sp>
    </p:spTree>
    <p:extLst>
      <p:ext uri="{BB962C8B-B14F-4D97-AF65-F5344CB8AC3E}">
        <p14:creationId xmlns:p14="http://schemas.microsoft.com/office/powerpoint/2010/main" val="3319098326"/>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38202A"/>
      </a:dk2>
      <a:lt2>
        <a:srgbClr val="E2E2E8"/>
      </a:lt2>
      <a:accent1>
        <a:srgbClr val="A8A442"/>
      </a:accent1>
      <a:accent2>
        <a:srgbClr val="B17B3B"/>
      </a:accent2>
      <a:accent3>
        <a:srgbClr val="C35C4D"/>
      </a:accent3>
      <a:accent4>
        <a:srgbClr val="B13B5D"/>
      </a:accent4>
      <a:accent5>
        <a:srgbClr val="C34DA1"/>
      </a:accent5>
      <a:accent6>
        <a:srgbClr val="A33BB1"/>
      </a:accent6>
      <a:hlink>
        <a:srgbClr val="BF3F84"/>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11" ma:contentTypeDescription="Create a new document." ma:contentTypeScope="" ma:versionID="1453d45b441b295025e395305315c33a">
  <xsd:schema xmlns:xsd="http://www.w3.org/2001/XMLSchema" xmlns:xs="http://www.w3.org/2001/XMLSchema" xmlns:p="http://schemas.microsoft.com/office/2006/metadata/properties" xmlns:ns3="fb139083-fefa-45ac-b732-0686f19a256f" targetNamespace="http://schemas.microsoft.com/office/2006/metadata/properties" ma:root="true" ma:fieldsID="65b91f4b96e13913c87ccaddc1b9fcf2"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E5EDCA-F42B-48B9-ADC4-99F25A713A7E}">
  <ds:schemaRefs>
    <ds:schemaRef ds:uri="http://schemas.openxmlformats.org/package/2006/metadata/core-properties"/>
    <ds:schemaRef ds:uri="fb139083-fefa-45ac-b732-0686f19a256f"/>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23302A0C-3ED7-4256-8CA0-9268B3562DFD}">
  <ds:schemaRefs>
    <ds:schemaRef ds:uri="http://schemas.microsoft.com/sharepoint/v3/contenttype/forms"/>
  </ds:schemaRefs>
</ds:datastoreItem>
</file>

<file path=customXml/itemProps3.xml><?xml version="1.0" encoding="utf-8"?>
<ds:datastoreItem xmlns:ds="http://schemas.openxmlformats.org/officeDocument/2006/customXml" ds:itemID="{73C168F3-94A4-4108-88EE-3AB894422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1032</TotalTime>
  <Words>689</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AvenirNext LT Pro Medium</vt:lpstr>
      <vt:lpstr>Sabon Next LT</vt:lpstr>
      <vt:lpstr>Wingdings</vt:lpstr>
      <vt:lpstr>DappledVTI</vt:lpstr>
      <vt:lpstr>The Effects of Acid Rain</vt:lpstr>
      <vt:lpstr>What do you know about acids and bases?</vt:lpstr>
      <vt:lpstr>What are acids and bases?</vt:lpstr>
      <vt:lpstr>PowerPoint Presentation</vt:lpstr>
      <vt:lpstr>PowerPoint Presentation</vt:lpstr>
      <vt:lpstr>Acid in the Air</vt:lpstr>
      <vt:lpstr>PowerPoint Presentation</vt:lpstr>
      <vt:lpstr>Effects of Acid Rain</vt:lpstr>
      <vt:lpstr>PowerPoint Presentation</vt:lpstr>
      <vt:lpstr>Acid Rain</vt:lpstr>
      <vt:lpstr>Today, you will model acid rain! </vt:lpstr>
      <vt:lpstr>Modeling Acid Rain</vt:lpstr>
      <vt:lpstr>Modeling Acid Rain</vt:lpstr>
      <vt:lpstr>Modeling Acid Rain</vt:lpstr>
      <vt:lpstr>Modeling Acid Rain</vt:lpstr>
      <vt:lpstr>The Important Work of Hallsdale-Powell Utility District</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1</cp:revision>
  <dcterms:created xsi:type="dcterms:W3CDTF">2024-09-03T20:28:57Z</dcterms:created>
  <dcterms:modified xsi:type="dcterms:W3CDTF">2024-09-04T14:57:39Z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