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99467-9B50-4F18-8A6C-91050FAB34D1}" v="8" dt="2024-09-04T14:57:45.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4660"/>
  </p:normalViewPr>
  <p:slideViewPr>
    <p:cSldViewPr snapToGrid="0">
      <p:cViewPr varScale="1">
        <p:scale>
          <a:sx n="106" d="100"/>
          <a:sy n="106" d="100"/>
        </p:scale>
        <p:origin x="11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Montierth" userId="babb79a1-3a84-4548-a09b-74f0bcd582d8" providerId="ADAL" clId="{24E5E7E1-88B4-4200-B2FE-DC12317A1702}"/>
    <pc:docChg chg="undo custSel addSld delSld modSld">
      <pc:chgData name="Lindsey Montierth" userId="babb79a1-3a84-4548-a09b-74f0bcd582d8" providerId="ADAL" clId="{24E5E7E1-88B4-4200-B2FE-DC12317A1702}" dt="2024-08-08T20:29:13.269" v="2569" actId="113"/>
      <pc:docMkLst>
        <pc:docMk/>
      </pc:docMkLst>
      <pc:sldChg chg="modSp mod">
        <pc:chgData name="Lindsey Montierth" userId="babb79a1-3a84-4548-a09b-74f0bcd582d8" providerId="ADAL" clId="{24E5E7E1-88B4-4200-B2FE-DC12317A1702}" dt="2024-08-08T20:12:20.923" v="1317" actId="20577"/>
        <pc:sldMkLst>
          <pc:docMk/>
          <pc:sldMk cId="3794793937" sldId="263"/>
        </pc:sldMkLst>
        <pc:spChg chg="mod">
          <ac:chgData name="Lindsey Montierth" userId="babb79a1-3a84-4548-a09b-74f0bcd582d8" providerId="ADAL" clId="{24E5E7E1-88B4-4200-B2FE-DC12317A1702}" dt="2024-08-08T14:53:06.578" v="294" actId="120"/>
          <ac:spMkLst>
            <pc:docMk/>
            <pc:sldMk cId="3794793937" sldId="263"/>
            <ac:spMk id="2" creationId="{F4931DB6-90C9-BECA-B2D9-400D67EF1FAD}"/>
          </ac:spMkLst>
        </pc:spChg>
        <pc:spChg chg="mod">
          <ac:chgData name="Lindsey Montierth" userId="babb79a1-3a84-4548-a09b-74f0bcd582d8" providerId="ADAL" clId="{24E5E7E1-88B4-4200-B2FE-DC12317A1702}" dt="2024-08-08T20:12:20.923" v="1317" actId="20577"/>
          <ac:spMkLst>
            <pc:docMk/>
            <pc:sldMk cId="3794793937" sldId="263"/>
            <ac:spMk id="3" creationId="{AA3BF271-D02F-08EE-35A2-D54CA6025361}"/>
          </ac:spMkLst>
        </pc:spChg>
      </pc:sldChg>
      <pc:sldChg chg="modSp new mod">
        <pc:chgData name="Lindsey Montierth" userId="babb79a1-3a84-4548-a09b-74f0bcd582d8" providerId="ADAL" clId="{24E5E7E1-88B4-4200-B2FE-DC12317A1702}" dt="2024-08-08T20:12:26.477" v="1318" actId="113"/>
        <pc:sldMkLst>
          <pc:docMk/>
          <pc:sldMk cId="1248550692" sldId="264"/>
        </pc:sldMkLst>
        <pc:spChg chg="mod">
          <ac:chgData name="Lindsey Montierth" userId="babb79a1-3a84-4548-a09b-74f0bcd582d8" providerId="ADAL" clId="{24E5E7E1-88B4-4200-B2FE-DC12317A1702}" dt="2024-08-08T14:53:02.623" v="293" actId="20577"/>
          <ac:spMkLst>
            <pc:docMk/>
            <pc:sldMk cId="1248550692" sldId="264"/>
            <ac:spMk id="2" creationId="{19134058-B817-11B9-2F85-260B9C71D432}"/>
          </ac:spMkLst>
        </pc:spChg>
        <pc:spChg chg="mod">
          <ac:chgData name="Lindsey Montierth" userId="babb79a1-3a84-4548-a09b-74f0bcd582d8" providerId="ADAL" clId="{24E5E7E1-88B4-4200-B2FE-DC12317A1702}" dt="2024-08-08T20:12:26.477" v="1318" actId="113"/>
          <ac:spMkLst>
            <pc:docMk/>
            <pc:sldMk cId="1248550692" sldId="264"/>
            <ac:spMk id="3" creationId="{767F471F-6A69-DBFA-94D3-78E24277F485}"/>
          </ac:spMkLst>
        </pc:spChg>
      </pc:sldChg>
      <pc:sldChg chg="modSp new del mod">
        <pc:chgData name="Lindsey Montierth" userId="babb79a1-3a84-4548-a09b-74f0bcd582d8" providerId="ADAL" clId="{24E5E7E1-88B4-4200-B2FE-DC12317A1702}" dt="2024-08-08T14:59:24.124" v="904" actId="2696"/>
        <pc:sldMkLst>
          <pc:docMk/>
          <pc:sldMk cId="1231170159" sldId="265"/>
        </pc:sldMkLst>
        <pc:spChg chg="mod">
          <ac:chgData name="Lindsey Montierth" userId="babb79a1-3a84-4548-a09b-74f0bcd582d8" providerId="ADAL" clId="{24E5E7E1-88B4-4200-B2FE-DC12317A1702}" dt="2024-08-08T14:58:02.332" v="709" actId="5793"/>
          <ac:spMkLst>
            <pc:docMk/>
            <pc:sldMk cId="1231170159" sldId="265"/>
            <ac:spMk id="2" creationId="{6F80B11D-6AAA-DE51-2284-B3FB1415B976}"/>
          </ac:spMkLst>
        </pc:spChg>
        <pc:spChg chg="mod">
          <ac:chgData name="Lindsey Montierth" userId="babb79a1-3a84-4548-a09b-74f0bcd582d8" providerId="ADAL" clId="{24E5E7E1-88B4-4200-B2FE-DC12317A1702}" dt="2024-08-08T14:58:50.804" v="903" actId="113"/>
          <ac:spMkLst>
            <pc:docMk/>
            <pc:sldMk cId="1231170159" sldId="265"/>
            <ac:spMk id="3" creationId="{EDB5315F-96FF-9019-A07F-92FE9A1356C2}"/>
          </ac:spMkLst>
        </pc:spChg>
      </pc:sldChg>
      <pc:sldChg chg="modSp new mod">
        <pc:chgData name="Lindsey Montierth" userId="babb79a1-3a84-4548-a09b-74f0bcd582d8" providerId="ADAL" clId="{24E5E7E1-88B4-4200-B2FE-DC12317A1702}" dt="2024-08-08T20:18:53.103" v="1342" actId="113"/>
        <pc:sldMkLst>
          <pc:docMk/>
          <pc:sldMk cId="2869131726" sldId="265"/>
        </pc:sldMkLst>
        <pc:spChg chg="mod">
          <ac:chgData name="Lindsey Montierth" userId="babb79a1-3a84-4548-a09b-74f0bcd582d8" providerId="ADAL" clId="{24E5E7E1-88B4-4200-B2FE-DC12317A1702}" dt="2024-08-08T18:07:15.689" v="938" actId="20577"/>
          <ac:spMkLst>
            <pc:docMk/>
            <pc:sldMk cId="2869131726" sldId="265"/>
            <ac:spMk id="2" creationId="{373840E9-98CF-806C-5CEE-1845EEA297CC}"/>
          </ac:spMkLst>
        </pc:spChg>
        <pc:spChg chg="mod">
          <ac:chgData name="Lindsey Montierth" userId="babb79a1-3a84-4548-a09b-74f0bcd582d8" providerId="ADAL" clId="{24E5E7E1-88B4-4200-B2FE-DC12317A1702}" dt="2024-08-08T20:18:53.103" v="1342" actId="113"/>
          <ac:spMkLst>
            <pc:docMk/>
            <pc:sldMk cId="2869131726" sldId="265"/>
            <ac:spMk id="3" creationId="{1D59B78B-68DE-83C8-05E5-F3912FCFDFAA}"/>
          </ac:spMkLst>
        </pc:spChg>
      </pc:sldChg>
      <pc:sldChg chg="modSp new mod">
        <pc:chgData name="Lindsey Montierth" userId="babb79a1-3a84-4548-a09b-74f0bcd582d8" providerId="ADAL" clId="{24E5E7E1-88B4-4200-B2FE-DC12317A1702}" dt="2024-08-08T20:20:30.421" v="1389" actId="20577"/>
        <pc:sldMkLst>
          <pc:docMk/>
          <pc:sldMk cId="1417567150" sldId="266"/>
        </pc:sldMkLst>
        <pc:spChg chg="mod">
          <ac:chgData name="Lindsey Montierth" userId="babb79a1-3a84-4548-a09b-74f0bcd582d8" providerId="ADAL" clId="{24E5E7E1-88B4-4200-B2FE-DC12317A1702}" dt="2024-08-08T20:19:32.751" v="1370" actId="20577"/>
          <ac:spMkLst>
            <pc:docMk/>
            <pc:sldMk cId="1417567150" sldId="266"/>
            <ac:spMk id="2" creationId="{36194CFE-89D4-5140-A37F-FCF109F9DD90}"/>
          </ac:spMkLst>
        </pc:spChg>
        <pc:spChg chg="mod">
          <ac:chgData name="Lindsey Montierth" userId="babb79a1-3a84-4548-a09b-74f0bcd582d8" providerId="ADAL" clId="{24E5E7E1-88B4-4200-B2FE-DC12317A1702}" dt="2024-08-08T20:20:30.421" v="1389" actId="20577"/>
          <ac:spMkLst>
            <pc:docMk/>
            <pc:sldMk cId="1417567150" sldId="266"/>
            <ac:spMk id="3" creationId="{7B393D66-D760-7C08-3E0D-4A3A9FA8DCA4}"/>
          </ac:spMkLst>
        </pc:spChg>
      </pc:sldChg>
      <pc:sldChg chg="modSp new mod">
        <pc:chgData name="Lindsey Montierth" userId="babb79a1-3a84-4548-a09b-74f0bcd582d8" providerId="ADAL" clId="{24E5E7E1-88B4-4200-B2FE-DC12317A1702}" dt="2024-08-08T20:24:09.150" v="2124" actId="1076"/>
        <pc:sldMkLst>
          <pc:docMk/>
          <pc:sldMk cId="3060604764" sldId="267"/>
        </pc:sldMkLst>
        <pc:spChg chg="mod">
          <ac:chgData name="Lindsey Montierth" userId="babb79a1-3a84-4548-a09b-74f0bcd582d8" providerId="ADAL" clId="{24E5E7E1-88B4-4200-B2FE-DC12317A1702}" dt="2024-08-08T20:20:52.978" v="1432" actId="20577"/>
          <ac:spMkLst>
            <pc:docMk/>
            <pc:sldMk cId="3060604764" sldId="267"/>
            <ac:spMk id="2" creationId="{60B3EB37-161D-A73B-19A7-3BFFA06138AE}"/>
          </ac:spMkLst>
        </pc:spChg>
        <pc:spChg chg="mod">
          <ac:chgData name="Lindsey Montierth" userId="babb79a1-3a84-4548-a09b-74f0bcd582d8" providerId="ADAL" clId="{24E5E7E1-88B4-4200-B2FE-DC12317A1702}" dt="2024-08-08T20:24:09.150" v="2124" actId="1076"/>
          <ac:spMkLst>
            <pc:docMk/>
            <pc:sldMk cId="3060604764" sldId="267"/>
            <ac:spMk id="3" creationId="{93E3A879-49B8-00A0-F428-91DE8FDBD0F7}"/>
          </ac:spMkLst>
        </pc:spChg>
      </pc:sldChg>
      <pc:sldChg chg="modSp new mod">
        <pc:chgData name="Lindsey Montierth" userId="babb79a1-3a84-4548-a09b-74f0bcd582d8" providerId="ADAL" clId="{24E5E7E1-88B4-4200-B2FE-DC12317A1702}" dt="2024-08-08T20:29:13.269" v="2569" actId="113"/>
        <pc:sldMkLst>
          <pc:docMk/>
          <pc:sldMk cId="121009665" sldId="268"/>
        </pc:sldMkLst>
        <pc:spChg chg="mod">
          <ac:chgData name="Lindsey Montierth" userId="babb79a1-3a84-4548-a09b-74f0bcd582d8" providerId="ADAL" clId="{24E5E7E1-88B4-4200-B2FE-DC12317A1702}" dt="2024-08-08T20:24:33.346" v="2154" actId="20577"/>
          <ac:spMkLst>
            <pc:docMk/>
            <pc:sldMk cId="121009665" sldId="268"/>
            <ac:spMk id="2" creationId="{7E37DDD9-5F21-EEC0-9F74-7F8ACEAAF345}"/>
          </ac:spMkLst>
        </pc:spChg>
        <pc:spChg chg="mod">
          <ac:chgData name="Lindsey Montierth" userId="babb79a1-3a84-4548-a09b-74f0bcd582d8" providerId="ADAL" clId="{24E5E7E1-88B4-4200-B2FE-DC12317A1702}" dt="2024-08-08T20:29:13.269" v="2569" actId="113"/>
          <ac:spMkLst>
            <pc:docMk/>
            <pc:sldMk cId="121009665" sldId="268"/>
            <ac:spMk id="3" creationId="{92768E04-F01D-AEB5-7D9A-E950F292BED1}"/>
          </ac:spMkLst>
        </pc:spChg>
      </pc:sldChg>
    </pc:docChg>
  </pc:docChgLst>
  <pc:docChgLst>
    <pc:chgData name="Lindsey Montierth" userId="babb79a1-3a84-4548-a09b-74f0bcd582d8" providerId="ADAL" clId="{CB699467-9B50-4F18-8A6C-91050FAB34D1}"/>
    <pc:docChg chg="undo custSel addSld modSld">
      <pc:chgData name="Lindsey Montierth" userId="babb79a1-3a84-4548-a09b-74f0bcd582d8" providerId="ADAL" clId="{CB699467-9B50-4F18-8A6C-91050FAB34D1}" dt="2024-09-04T14:57:49.447" v="729" actId="1076"/>
      <pc:docMkLst>
        <pc:docMk/>
      </pc:docMkLst>
      <pc:sldChg chg="modSp">
        <pc:chgData name="Lindsey Montierth" userId="babb79a1-3a84-4548-a09b-74f0bcd582d8" providerId="ADAL" clId="{CB699467-9B50-4F18-8A6C-91050FAB34D1}" dt="2024-09-03T15:45:12.362" v="1" actId="20577"/>
        <pc:sldMkLst>
          <pc:docMk/>
          <pc:sldMk cId="219150120" sldId="256"/>
        </pc:sldMkLst>
        <pc:spChg chg="mod">
          <ac:chgData name="Lindsey Montierth" userId="babb79a1-3a84-4548-a09b-74f0bcd582d8" providerId="ADAL" clId="{CB699467-9B50-4F18-8A6C-91050FAB34D1}" dt="2024-09-03T15:45:12.362" v="1" actId="20577"/>
          <ac:spMkLst>
            <pc:docMk/>
            <pc:sldMk cId="219150120" sldId="256"/>
            <ac:spMk id="3" creationId="{BA9B7901-DBF9-27C6-30B6-36B3F2531F93}"/>
          </ac:spMkLst>
        </pc:spChg>
      </pc:sldChg>
      <pc:sldChg chg="addSp modSp mod">
        <pc:chgData name="Lindsey Montierth" userId="babb79a1-3a84-4548-a09b-74f0bcd582d8" providerId="ADAL" clId="{CB699467-9B50-4F18-8A6C-91050FAB34D1}" dt="2024-09-04T14:54:36.729" v="299"/>
        <pc:sldMkLst>
          <pc:docMk/>
          <pc:sldMk cId="121009665" sldId="268"/>
        </pc:sldMkLst>
        <pc:spChg chg="mod">
          <ac:chgData name="Lindsey Montierth" userId="babb79a1-3a84-4548-a09b-74f0bcd582d8" providerId="ADAL" clId="{CB699467-9B50-4F18-8A6C-91050FAB34D1}" dt="2024-09-04T14:40:01.464" v="60" actId="20577"/>
          <ac:spMkLst>
            <pc:docMk/>
            <pc:sldMk cId="121009665" sldId="268"/>
            <ac:spMk id="2" creationId="{7E37DDD9-5F21-EEC0-9F74-7F8ACEAAF345}"/>
          </ac:spMkLst>
        </pc:spChg>
        <pc:spChg chg="mod">
          <ac:chgData name="Lindsey Montierth" userId="babb79a1-3a84-4548-a09b-74f0bcd582d8" providerId="ADAL" clId="{CB699467-9B50-4F18-8A6C-91050FAB34D1}" dt="2024-09-04T14:54:20.409" v="298" actId="20577"/>
          <ac:spMkLst>
            <pc:docMk/>
            <pc:sldMk cId="121009665" sldId="268"/>
            <ac:spMk id="3" creationId="{92768E04-F01D-AEB5-7D9A-E950F292BED1}"/>
          </ac:spMkLst>
        </pc:spChg>
        <pc:picChg chg="add mod">
          <ac:chgData name="Lindsey Montierth" userId="babb79a1-3a84-4548-a09b-74f0bcd582d8" providerId="ADAL" clId="{CB699467-9B50-4F18-8A6C-91050FAB34D1}" dt="2024-09-04T14:54:36.729" v="299"/>
          <ac:picMkLst>
            <pc:docMk/>
            <pc:sldMk cId="121009665" sldId="268"/>
            <ac:picMk id="4" creationId="{B7023076-4055-CC56-BD18-F15ECA8C7B4A}"/>
          </ac:picMkLst>
        </pc:picChg>
      </pc:sldChg>
      <pc:sldChg chg="addSp delSp modSp new mod setBg">
        <pc:chgData name="Lindsey Montierth" userId="babb79a1-3a84-4548-a09b-74f0bcd582d8" providerId="ADAL" clId="{CB699467-9B50-4F18-8A6C-91050FAB34D1}" dt="2024-09-04T14:57:49.447" v="729" actId="1076"/>
        <pc:sldMkLst>
          <pc:docMk/>
          <pc:sldMk cId="1310966965" sldId="269"/>
        </pc:sldMkLst>
        <pc:spChg chg="mod">
          <ac:chgData name="Lindsey Montierth" userId="babb79a1-3a84-4548-a09b-74f0bcd582d8" providerId="ADAL" clId="{CB699467-9B50-4F18-8A6C-91050FAB34D1}" dt="2024-09-04T14:57:18.529" v="716" actId="20577"/>
          <ac:spMkLst>
            <pc:docMk/>
            <pc:sldMk cId="1310966965" sldId="269"/>
            <ac:spMk id="2" creationId="{AF1E1071-29A9-8FDE-4EDD-6E5E56CCEE10}"/>
          </ac:spMkLst>
        </pc:spChg>
        <pc:spChg chg="mod ord">
          <ac:chgData name="Lindsey Montierth" userId="babb79a1-3a84-4548-a09b-74f0bcd582d8" providerId="ADAL" clId="{CB699467-9B50-4F18-8A6C-91050FAB34D1}" dt="2024-09-04T14:57:03.164" v="712" actId="255"/>
          <ac:spMkLst>
            <pc:docMk/>
            <pc:sldMk cId="1310966965" sldId="269"/>
            <ac:spMk id="3" creationId="{9013D95E-FA13-AA86-3F8A-F0881F6DBDDC}"/>
          </ac:spMkLst>
        </pc:spChg>
        <pc:spChg chg="add del mod">
          <ac:chgData name="Lindsey Montierth" userId="babb79a1-3a84-4548-a09b-74f0bcd582d8" providerId="ADAL" clId="{CB699467-9B50-4F18-8A6C-91050FAB34D1}" dt="2024-09-04T14:57:16.239" v="714" actId="478"/>
          <ac:spMkLst>
            <pc:docMk/>
            <pc:sldMk cId="1310966965" sldId="269"/>
            <ac:spMk id="5" creationId="{76A2A7BA-B0D6-47D9-6E9C-A4E09C9A930F}"/>
          </ac:spMkLst>
        </pc:spChg>
        <pc:spChg chg="add mod">
          <ac:chgData name="Lindsey Montierth" userId="babb79a1-3a84-4548-a09b-74f0bcd582d8" providerId="ADAL" clId="{CB699467-9B50-4F18-8A6C-91050FAB34D1}" dt="2024-09-04T14:57:49.447" v="729" actId="1076"/>
          <ac:spMkLst>
            <pc:docMk/>
            <pc:sldMk cId="1310966965" sldId="269"/>
            <ac:spMk id="6" creationId="{BF2E6FF7-6432-BBA3-B190-1C0DFF74614D}"/>
          </ac:spMkLst>
        </pc:spChg>
        <pc:spChg chg="add del">
          <ac:chgData name="Lindsey Montierth" userId="babb79a1-3a84-4548-a09b-74f0bcd582d8" providerId="ADAL" clId="{CB699467-9B50-4F18-8A6C-91050FAB34D1}" dt="2024-09-04T14:56:56.047" v="710" actId="26606"/>
          <ac:spMkLst>
            <pc:docMk/>
            <pc:sldMk cId="1310966965" sldId="269"/>
            <ac:spMk id="9" creationId="{3DAD064D-86F0-42ED-B520-99689857918E}"/>
          </ac:spMkLst>
        </pc:spChg>
        <pc:spChg chg="add del">
          <ac:chgData name="Lindsey Montierth" userId="babb79a1-3a84-4548-a09b-74f0bcd582d8" providerId="ADAL" clId="{CB699467-9B50-4F18-8A6C-91050FAB34D1}" dt="2024-09-04T14:56:56.047" v="710" actId="26606"/>
          <ac:spMkLst>
            <pc:docMk/>
            <pc:sldMk cId="1310966965" sldId="269"/>
            <ac:spMk id="11" creationId="{AE56140E-8EE1-BE31-745D-450AF05FBF15}"/>
          </ac:spMkLst>
        </pc:spChg>
        <pc:spChg chg="add del">
          <ac:chgData name="Lindsey Montierth" userId="babb79a1-3a84-4548-a09b-74f0bcd582d8" providerId="ADAL" clId="{CB699467-9B50-4F18-8A6C-91050FAB34D1}" dt="2024-09-04T14:56:56.047" v="710" actId="26606"/>
          <ac:spMkLst>
            <pc:docMk/>
            <pc:sldMk cId="1310966965" sldId="269"/>
            <ac:spMk id="13" creationId="{73F74279-E694-CEB1-ED9A-ADBEBAEB7B76}"/>
          </ac:spMkLst>
        </pc:spChg>
        <pc:spChg chg="add">
          <ac:chgData name="Lindsey Montierth" userId="babb79a1-3a84-4548-a09b-74f0bcd582d8" providerId="ADAL" clId="{CB699467-9B50-4F18-8A6C-91050FAB34D1}" dt="2024-09-04T14:56:56.047" v="711" actId="26606"/>
          <ac:spMkLst>
            <pc:docMk/>
            <pc:sldMk cId="1310966965" sldId="269"/>
            <ac:spMk id="15" creationId="{5669F72C-E3FB-4C48-AEBD-AF7AC0D749C7}"/>
          </ac:spMkLst>
        </pc:spChg>
        <pc:spChg chg="add">
          <ac:chgData name="Lindsey Montierth" userId="babb79a1-3a84-4548-a09b-74f0bcd582d8" providerId="ADAL" clId="{CB699467-9B50-4F18-8A6C-91050FAB34D1}" dt="2024-09-04T14:56:56.047" v="711" actId="26606"/>
          <ac:spMkLst>
            <pc:docMk/>
            <pc:sldMk cId="1310966965" sldId="269"/>
            <ac:spMk id="16" creationId="{35D03616-DDAC-8A04-EAA4-4B785713F00E}"/>
          </ac:spMkLst>
        </pc:spChg>
        <pc:picChg chg="add mod ord">
          <ac:chgData name="Lindsey Montierth" userId="babb79a1-3a84-4548-a09b-74f0bcd582d8" providerId="ADAL" clId="{CB699467-9B50-4F18-8A6C-91050FAB34D1}" dt="2024-09-04T14:57:45.340" v="728" actId="1076"/>
          <ac:picMkLst>
            <pc:docMk/>
            <pc:sldMk cId="1310966965" sldId="269"/>
            <ac:picMk id="4" creationId="{02E91B5D-E130-D909-E864-8BA42C497F8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44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48870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21382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66544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47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44345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46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34689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82054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66071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9/4/2024</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1474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9/4/2024</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60079556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48" r:id="rId6"/>
    <p:sldLayoutId id="2147483744" r:id="rId7"/>
    <p:sldLayoutId id="2147483745" r:id="rId8"/>
    <p:sldLayoutId id="2147483746" r:id="rId9"/>
    <p:sldLayoutId id="2147483747" r:id="rId10"/>
    <p:sldLayoutId id="2147483749"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2F0B02-1E43-4FCF-C000-F1512B8BAA25}"/>
              </a:ext>
            </a:extLst>
          </p:cNvPr>
          <p:cNvPicPr>
            <a:picLocks noChangeAspect="1"/>
          </p:cNvPicPr>
          <p:nvPr/>
        </p:nvPicPr>
        <p:blipFill>
          <a:blip r:embed="rId2">
            <a:alphaModFix/>
          </a:blip>
          <a:srcRect t="10020" b="5730"/>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ED0A0432-F95F-6441-CC5D-B6BB755FA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42985"/>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A4A265-90B5-83CD-7721-1B5EDD0A5F88}"/>
              </a:ext>
            </a:extLst>
          </p:cNvPr>
          <p:cNvSpPr>
            <a:spLocks noGrp="1"/>
          </p:cNvSpPr>
          <p:nvPr>
            <p:ph type="ctrTitle"/>
          </p:nvPr>
        </p:nvSpPr>
        <p:spPr>
          <a:xfrm>
            <a:off x="4328161" y="2211978"/>
            <a:ext cx="3535679" cy="1425728"/>
          </a:xfrm>
        </p:spPr>
        <p:txBody>
          <a:bodyPr anchor="b">
            <a:normAutofit/>
          </a:bodyPr>
          <a:lstStyle/>
          <a:p>
            <a:pPr algn="ctr">
              <a:lnSpc>
                <a:spcPct val="110000"/>
              </a:lnSpc>
            </a:pPr>
            <a:r>
              <a:rPr lang="en-US" sz="2600"/>
              <a:t>Create a Groundwater Model</a:t>
            </a:r>
          </a:p>
        </p:txBody>
      </p:sp>
      <p:sp>
        <p:nvSpPr>
          <p:cNvPr id="3" name="Subtitle 2">
            <a:extLst>
              <a:ext uri="{FF2B5EF4-FFF2-40B4-BE49-F238E27FC236}">
                <a16:creationId xmlns:a16="http://schemas.microsoft.com/office/drawing/2014/main" id="{BA9B7901-DBF9-27C6-30B6-36B3F2531F93}"/>
              </a:ext>
            </a:extLst>
          </p:cNvPr>
          <p:cNvSpPr>
            <a:spLocks noGrp="1"/>
          </p:cNvSpPr>
          <p:nvPr>
            <p:ph type="subTitle" idx="1"/>
          </p:nvPr>
        </p:nvSpPr>
        <p:spPr>
          <a:xfrm>
            <a:off x="4572000" y="4249360"/>
            <a:ext cx="3048000" cy="877585"/>
          </a:xfrm>
        </p:spPr>
        <p:txBody>
          <a:bodyPr>
            <a:normAutofit/>
          </a:bodyPr>
          <a:lstStyle/>
          <a:p>
            <a:pPr algn="ctr"/>
            <a:r>
              <a:rPr lang="en-US" dirty="0"/>
              <a:t>Hallsdale-Powell Utility District</a:t>
            </a:r>
          </a:p>
        </p:txBody>
      </p:sp>
      <p:cxnSp>
        <p:nvCxnSpPr>
          <p:cNvPr id="26" name="Straight Connector 25">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0E9-98CF-806C-5CEE-1845EEA297CC}"/>
              </a:ext>
            </a:extLst>
          </p:cNvPr>
          <p:cNvSpPr>
            <a:spLocks noGrp="1"/>
          </p:cNvSpPr>
          <p:nvPr>
            <p:ph type="title"/>
          </p:nvPr>
        </p:nvSpPr>
        <p:spPr/>
        <p:txBody>
          <a:bodyPr/>
          <a:lstStyle/>
          <a:p>
            <a:r>
              <a:rPr lang="en-US" dirty="0"/>
              <a:t>What Happens with A Light Rain?</a:t>
            </a:r>
          </a:p>
        </p:txBody>
      </p:sp>
      <p:sp>
        <p:nvSpPr>
          <p:cNvPr id="3" name="Content Placeholder 2">
            <a:extLst>
              <a:ext uri="{FF2B5EF4-FFF2-40B4-BE49-F238E27FC236}">
                <a16:creationId xmlns:a16="http://schemas.microsoft.com/office/drawing/2014/main" id="{1D59B78B-68DE-83C8-05E5-F3912FCFDFAA}"/>
              </a:ext>
            </a:extLst>
          </p:cNvPr>
          <p:cNvSpPr>
            <a:spLocks noGrp="1"/>
          </p:cNvSpPr>
          <p:nvPr>
            <p:ph idx="1"/>
          </p:nvPr>
        </p:nvSpPr>
        <p:spPr/>
        <p:txBody>
          <a:bodyPr>
            <a:normAutofit/>
          </a:bodyPr>
          <a:lstStyle/>
          <a:p>
            <a:r>
              <a:rPr lang="en-US" sz="2800" b="1" dirty="0"/>
              <a:t>Let’s find out!</a:t>
            </a:r>
          </a:p>
          <a:p>
            <a:r>
              <a:rPr lang="en-US" sz="2800" b="1" dirty="0"/>
              <a:t>Pour 20 mL of the blue colored water gently over your model. </a:t>
            </a:r>
          </a:p>
          <a:p>
            <a:r>
              <a:rPr lang="en-US" sz="2800" b="1" dirty="0"/>
              <a:t>Observe very carefully what happens. Play close attention to what happens as the water reaches the different layers. </a:t>
            </a:r>
          </a:p>
          <a:p>
            <a:r>
              <a:rPr lang="en-US" sz="2800" b="1" dirty="0"/>
              <a:t>Draw your observations on the </a:t>
            </a:r>
            <a:r>
              <a:rPr lang="en-US" sz="2800" b="1" i="1" dirty="0"/>
              <a:t>left</a:t>
            </a:r>
            <a:r>
              <a:rPr lang="en-US" sz="2800" b="1" dirty="0"/>
              <a:t> drawing!</a:t>
            </a:r>
          </a:p>
        </p:txBody>
      </p:sp>
    </p:spTree>
    <p:extLst>
      <p:ext uri="{BB962C8B-B14F-4D97-AF65-F5344CB8AC3E}">
        <p14:creationId xmlns:p14="http://schemas.microsoft.com/office/powerpoint/2010/main" val="286913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4CFE-89D4-5140-A37F-FCF109F9DD90}"/>
              </a:ext>
            </a:extLst>
          </p:cNvPr>
          <p:cNvSpPr>
            <a:spLocks noGrp="1"/>
          </p:cNvSpPr>
          <p:nvPr>
            <p:ph type="title"/>
          </p:nvPr>
        </p:nvSpPr>
        <p:spPr/>
        <p:txBody>
          <a:bodyPr/>
          <a:lstStyle/>
          <a:p>
            <a:r>
              <a:rPr lang="en-US" dirty="0"/>
              <a:t>How about a heavy Rain?</a:t>
            </a:r>
          </a:p>
        </p:txBody>
      </p:sp>
      <p:sp>
        <p:nvSpPr>
          <p:cNvPr id="3" name="Content Placeholder 2">
            <a:extLst>
              <a:ext uri="{FF2B5EF4-FFF2-40B4-BE49-F238E27FC236}">
                <a16:creationId xmlns:a16="http://schemas.microsoft.com/office/drawing/2014/main" id="{7B393D66-D760-7C08-3E0D-4A3A9FA8DCA4}"/>
              </a:ext>
            </a:extLst>
          </p:cNvPr>
          <p:cNvSpPr>
            <a:spLocks noGrp="1"/>
          </p:cNvSpPr>
          <p:nvPr>
            <p:ph idx="1"/>
          </p:nvPr>
        </p:nvSpPr>
        <p:spPr/>
        <p:txBody>
          <a:bodyPr/>
          <a:lstStyle/>
          <a:p>
            <a:r>
              <a:rPr lang="en-US" sz="2800" b="1" dirty="0"/>
              <a:t>Let’s find out!</a:t>
            </a:r>
          </a:p>
          <a:p>
            <a:r>
              <a:rPr lang="en-US" sz="2800" b="1" dirty="0"/>
              <a:t>Pour 20 mL of the blue colored water </a:t>
            </a:r>
            <a:r>
              <a:rPr lang="en-US" sz="2800" b="1" i="1" dirty="0"/>
              <a:t>quickly</a:t>
            </a:r>
            <a:r>
              <a:rPr lang="en-US" sz="2800" b="1" dirty="0"/>
              <a:t> over your model. </a:t>
            </a:r>
          </a:p>
          <a:p>
            <a:r>
              <a:rPr lang="en-US" sz="2800" b="1" dirty="0"/>
              <a:t>Observe very carefully what happens. Play close attention to what happens as the water reaches the different layers. </a:t>
            </a:r>
          </a:p>
          <a:p>
            <a:r>
              <a:rPr lang="en-US" sz="2800" b="1" dirty="0"/>
              <a:t>Draw your observations on the </a:t>
            </a:r>
            <a:r>
              <a:rPr lang="en-US" sz="2800" b="1" i="1" dirty="0"/>
              <a:t>right</a:t>
            </a:r>
            <a:r>
              <a:rPr lang="en-US" sz="2800" b="1" dirty="0"/>
              <a:t> drawing!</a:t>
            </a:r>
          </a:p>
          <a:p>
            <a:endParaRPr lang="en-US" dirty="0"/>
          </a:p>
        </p:txBody>
      </p:sp>
    </p:spTree>
    <p:extLst>
      <p:ext uri="{BB962C8B-B14F-4D97-AF65-F5344CB8AC3E}">
        <p14:creationId xmlns:p14="http://schemas.microsoft.com/office/powerpoint/2010/main" val="141756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EB37-161D-A73B-19A7-3BFFA06138AE}"/>
              </a:ext>
            </a:extLst>
          </p:cNvPr>
          <p:cNvSpPr>
            <a:spLocks noGrp="1"/>
          </p:cNvSpPr>
          <p:nvPr>
            <p:ph type="title"/>
          </p:nvPr>
        </p:nvSpPr>
        <p:spPr/>
        <p:txBody>
          <a:bodyPr/>
          <a:lstStyle/>
          <a:p>
            <a:r>
              <a:rPr lang="en-US" dirty="0"/>
              <a:t>How do we get the water out of the ground?</a:t>
            </a:r>
          </a:p>
        </p:txBody>
      </p:sp>
      <p:sp>
        <p:nvSpPr>
          <p:cNvPr id="3" name="Content Placeholder 2">
            <a:extLst>
              <a:ext uri="{FF2B5EF4-FFF2-40B4-BE49-F238E27FC236}">
                <a16:creationId xmlns:a16="http://schemas.microsoft.com/office/drawing/2014/main" id="{93E3A879-49B8-00A0-F428-91DE8FDBD0F7}"/>
              </a:ext>
            </a:extLst>
          </p:cNvPr>
          <p:cNvSpPr>
            <a:spLocks noGrp="1"/>
          </p:cNvSpPr>
          <p:nvPr>
            <p:ph idx="1"/>
          </p:nvPr>
        </p:nvSpPr>
        <p:spPr>
          <a:xfrm>
            <a:off x="952500" y="2019297"/>
            <a:ext cx="10287000" cy="3890965"/>
          </a:xfrm>
        </p:spPr>
        <p:txBody>
          <a:bodyPr>
            <a:noAutofit/>
          </a:bodyPr>
          <a:lstStyle/>
          <a:p>
            <a:r>
              <a:rPr lang="en-US" sz="2400" b="1" dirty="0"/>
              <a:t>Next, we’ll figure out what happens when we try to drill a well into our model to get the water out.</a:t>
            </a:r>
          </a:p>
          <a:p>
            <a:r>
              <a:rPr lang="en-US" sz="2400" b="1" dirty="0"/>
              <a:t>Squeeze the bulb of your pipet and, keeping it squeezed, place the pipet over the center of your model and carefully push the pipet straight down until the tip has “drilled down” into the layers. </a:t>
            </a:r>
          </a:p>
          <a:p>
            <a:r>
              <a:rPr lang="en-US" sz="2400" b="1" dirty="0"/>
              <a:t>Now release the bulb of the pipet and see if you can extract any water! </a:t>
            </a:r>
          </a:p>
          <a:p>
            <a:r>
              <a:rPr lang="en-US" sz="2400" b="1" dirty="0"/>
              <a:t>Gently squeeze the bulb to push out the water into your cup. </a:t>
            </a:r>
          </a:p>
          <a:p>
            <a:r>
              <a:rPr lang="en-US" sz="2400" b="1" dirty="0"/>
              <a:t>Repeat several more times to try to get the most water possible. Who do you think can get the most water out?</a:t>
            </a:r>
          </a:p>
        </p:txBody>
      </p:sp>
    </p:spTree>
    <p:extLst>
      <p:ext uri="{BB962C8B-B14F-4D97-AF65-F5344CB8AC3E}">
        <p14:creationId xmlns:p14="http://schemas.microsoft.com/office/powerpoint/2010/main" val="306060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DDD9-5F21-EEC0-9F74-7F8ACEAAF345}"/>
              </a:ext>
            </a:extLst>
          </p:cNvPr>
          <p:cNvSpPr>
            <a:spLocks noGrp="1"/>
          </p:cNvSpPr>
          <p:nvPr>
            <p:ph type="title"/>
          </p:nvPr>
        </p:nvSpPr>
        <p:spPr/>
        <p:txBody>
          <a:bodyPr/>
          <a:lstStyle/>
          <a:p>
            <a:r>
              <a:rPr lang="en-US" dirty="0"/>
              <a:t>The Important work Of Hallsdale-Powell Utility District</a:t>
            </a:r>
          </a:p>
        </p:txBody>
      </p:sp>
      <p:sp>
        <p:nvSpPr>
          <p:cNvPr id="3" name="Content Placeholder 2">
            <a:extLst>
              <a:ext uri="{FF2B5EF4-FFF2-40B4-BE49-F238E27FC236}">
                <a16:creationId xmlns:a16="http://schemas.microsoft.com/office/drawing/2014/main" id="{92768E04-F01D-AEB5-7D9A-E950F292BED1}"/>
              </a:ext>
            </a:extLst>
          </p:cNvPr>
          <p:cNvSpPr>
            <a:spLocks noGrp="1"/>
          </p:cNvSpPr>
          <p:nvPr>
            <p:ph idx="1"/>
          </p:nvPr>
        </p:nvSpPr>
        <p:spPr/>
        <p:txBody>
          <a:bodyPr/>
          <a:lstStyle/>
          <a:p>
            <a:r>
              <a:rPr lang="en-US" dirty="0"/>
              <a:t>Did you know all water you use at home and at school is sent to a wastewater treatment plant in Powell?</a:t>
            </a:r>
          </a:p>
          <a:p>
            <a:r>
              <a:rPr lang="en-US" dirty="0"/>
              <a:t>At the plant, we treat wastewater to ensure it’s clean before being put back into Beaver Creek.</a:t>
            </a:r>
          </a:p>
          <a:p>
            <a:endParaRPr lang="en-US" dirty="0"/>
          </a:p>
        </p:txBody>
      </p:sp>
      <p:pic>
        <p:nvPicPr>
          <p:cNvPr id="4" name="Picture 2" descr="May be an image of text">
            <a:extLst>
              <a:ext uri="{FF2B5EF4-FFF2-40B4-BE49-F238E27FC236}">
                <a16:creationId xmlns:a16="http://schemas.microsoft.com/office/drawing/2014/main" id="{B7023076-4055-CC56-BD18-F15ECA8C7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110" y="3429000"/>
            <a:ext cx="6451779" cy="338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Komodo Water – Page 2 – Towards a Sustainable Future">
            <a:extLst>
              <a:ext uri="{FF2B5EF4-FFF2-40B4-BE49-F238E27FC236}">
                <a16:creationId xmlns:a16="http://schemas.microsoft.com/office/drawing/2014/main" id="{02E91B5D-E130-D909-E864-8BA42C497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88" r="4623"/>
          <a:stretch/>
        </p:blipFill>
        <p:spPr bwMode="auto">
          <a:xfrm>
            <a:off x="1"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35D03616-DDAC-8A04-EAA4-4B785713F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74117"/>
            <a:ext cx="6096001" cy="3689633"/>
          </a:xfrm>
          <a:prstGeom prst="rect">
            <a:avLst/>
          </a:prstGeom>
          <a:gradFill>
            <a:gsLst>
              <a:gs pos="57000">
                <a:schemeClr val="accent1">
                  <a:lumMod val="60000"/>
                  <a:lumOff val="40000"/>
                  <a:alpha val="91000"/>
                </a:schemeClr>
              </a:gs>
              <a:gs pos="2000">
                <a:schemeClr val="accent1">
                  <a:lumMod val="60000"/>
                  <a:lumOff val="40000"/>
                  <a:alpha val="0"/>
                </a:schemeClr>
              </a:gs>
              <a:gs pos="100000">
                <a:schemeClr val="accent1">
                  <a:lumMod val="60000"/>
                  <a:lumOff val="4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E1071-29A9-8FDE-4EDD-6E5E56CCEE10}"/>
              </a:ext>
            </a:extLst>
          </p:cNvPr>
          <p:cNvSpPr>
            <a:spLocks noGrp="1"/>
          </p:cNvSpPr>
          <p:nvPr>
            <p:ph type="title"/>
          </p:nvPr>
        </p:nvSpPr>
        <p:spPr>
          <a:xfrm>
            <a:off x="762000" y="3429000"/>
            <a:ext cx="4533153" cy="2332318"/>
          </a:xfrm>
        </p:spPr>
        <p:txBody>
          <a:bodyPr anchor="b">
            <a:normAutofit/>
          </a:bodyPr>
          <a:lstStyle/>
          <a:p>
            <a:pPr algn="ctr"/>
            <a:r>
              <a:rPr lang="en-US" dirty="0"/>
              <a:t>The Important Work of Hallsdale-Powell Utility District</a:t>
            </a:r>
          </a:p>
        </p:txBody>
      </p:sp>
      <p:sp>
        <p:nvSpPr>
          <p:cNvPr id="3" name="Content Placeholder 2">
            <a:extLst>
              <a:ext uri="{FF2B5EF4-FFF2-40B4-BE49-F238E27FC236}">
                <a16:creationId xmlns:a16="http://schemas.microsoft.com/office/drawing/2014/main" id="{9013D95E-FA13-AA86-3F8A-F0881F6DBDDC}"/>
              </a:ext>
            </a:extLst>
          </p:cNvPr>
          <p:cNvSpPr>
            <a:spLocks noGrp="1"/>
          </p:cNvSpPr>
          <p:nvPr>
            <p:ph idx="1"/>
          </p:nvPr>
        </p:nvSpPr>
        <p:spPr>
          <a:xfrm>
            <a:off x="7029448" y="762000"/>
            <a:ext cx="4219149" cy="5334000"/>
          </a:xfrm>
        </p:spPr>
        <p:txBody>
          <a:bodyPr anchor="ctr">
            <a:normAutofit/>
          </a:bodyPr>
          <a:lstStyle/>
          <a:p>
            <a:r>
              <a:rPr lang="en-US" sz="2400" dirty="0"/>
              <a:t>Even though we do not get our water from the ground here, the water we treat is sent back into the environment where it could become groundwater. </a:t>
            </a:r>
          </a:p>
          <a:p>
            <a:r>
              <a:rPr lang="en-US" sz="2400" dirty="0"/>
              <a:t>It’s essential that we keep the water clean to protect the environment and maintain public health. </a:t>
            </a:r>
          </a:p>
        </p:txBody>
      </p:sp>
      <p:sp>
        <p:nvSpPr>
          <p:cNvPr id="6" name="TextBox 5">
            <a:extLst>
              <a:ext uri="{FF2B5EF4-FFF2-40B4-BE49-F238E27FC236}">
                <a16:creationId xmlns:a16="http://schemas.microsoft.com/office/drawing/2014/main" id="{BF2E6FF7-6432-BBA3-B190-1C0DFF74614D}"/>
              </a:ext>
            </a:extLst>
          </p:cNvPr>
          <p:cNvSpPr txBox="1"/>
          <p:nvPr/>
        </p:nvSpPr>
        <p:spPr>
          <a:xfrm>
            <a:off x="0" y="6550213"/>
            <a:ext cx="3669659" cy="307777"/>
          </a:xfrm>
          <a:prstGeom prst="rect">
            <a:avLst/>
          </a:prstGeom>
          <a:noFill/>
        </p:spPr>
        <p:txBody>
          <a:bodyPr wrap="none" rtlCol="0">
            <a:spAutoFit/>
          </a:bodyPr>
          <a:lstStyle/>
          <a:p>
            <a:r>
              <a:rPr lang="en-US" sz="1400" dirty="0"/>
              <a:t>Image: https://www.komodowater.org/page/2/</a:t>
            </a:r>
          </a:p>
        </p:txBody>
      </p:sp>
    </p:spTree>
    <p:extLst>
      <p:ext uri="{BB962C8B-B14F-4D97-AF65-F5344CB8AC3E}">
        <p14:creationId xmlns:p14="http://schemas.microsoft.com/office/powerpoint/2010/main" val="131096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4DCBF-2E04-6F9A-700C-2ABB3AE3BAE9}"/>
              </a:ext>
            </a:extLst>
          </p:cNvPr>
          <p:cNvSpPr>
            <a:spLocks noGrp="1"/>
          </p:cNvSpPr>
          <p:nvPr>
            <p:ph type="title"/>
          </p:nvPr>
        </p:nvSpPr>
        <p:spPr>
          <a:xfrm>
            <a:off x="952500" y="723900"/>
            <a:ext cx="4417522" cy="1181100"/>
          </a:xfrm>
        </p:spPr>
        <p:txBody>
          <a:bodyPr>
            <a:normAutofit/>
          </a:bodyPr>
          <a:lstStyle/>
          <a:p>
            <a:r>
              <a:rPr lang="en-US"/>
              <a:t>Think About it</a:t>
            </a:r>
            <a:endParaRPr lang="en-US" dirty="0"/>
          </a:p>
        </p:txBody>
      </p:sp>
      <p:sp>
        <p:nvSpPr>
          <p:cNvPr id="1033" name="Rectangle 1032">
            <a:extLst>
              <a:ext uri="{FF2B5EF4-FFF2-40B4-BE49-F238E27FC236}">
                <a16:creationId xmlns:a16="http://schemas.microsoft.com/office/drawing/2014/main" id="{A718E0F5-1EF3-64D6-0802-B7983AC6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82D27-128E-9222-E83F-122106C1CCF5}"/>
              </a:ext>
            </a:extLst>
          </p:cNvPr>
          <p:cNvSpPr>
            <a:spLocks noGrp="1"/>
          </p:cNvSpPr>
          <p:nvPr>
            <p:ph idx="1"/>
          </p:nvPr>
        </p:nvSpPr>
        <p:spPr>
          <a:xfrm>
            <a:off x="952500" y="2285997"/>
            <a:ext cx="5370020" cy="3890965"/>
          </a:xfrm>
        </p:spPr>
        <p:txBody>
          <a:bodyPr>
            <a:normAutofit/>
          </a:bodyPr>
          <a:lstStyle/>
          <a:p>
            <a:r>
              <a:rPr lang="en-US" sz="2800" b="1" dirty="0"/>
              <a:t>Where do you think your water comes from?</a:t>
            </a:r>
          </a:p>
          <a:p>
            <a:endParaRPr lang="en-US" sz="2800" b="1" dirty="0"/>
          </a:p>
          <a:p>
            <a:r>
              <a:rPr lang="en-US" sz="2800" b="1" dirty="0"/>
              <a:t>Where do people living in the desert get their water?</a:t>
            </a:r>
          </a:p>
        </p:txBody>
      </p:sp>
      <p:pic>
        <p:nvPicPr>
          <p:cNvPr id="1026" name="Picture 2" descr="Eco-Luxury Morocco Desert &amp; Cities Adventure Travel | Elevate">
            <a:extLst>
              <a:ext uri="{FF2B5EF4-FFF2-40B4-BE49-F238E27FC236}">
                <a16:creationId xmlns:a16="http://schemas.microsoft.com/office/drawing/2014/main" id="{9C4F7BCA-57E3-3A49-966D-21D0E9516C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7261" y="2623880"/>
            <a:ext cx="5508181" cy="21068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418F1A-9EEE-E66E-F55D-F4AEEBD33B41}"/>
              </a:ext>
            </a:extLst>
          </p:cNvPr>
          <p:cNvSpPr txBox="1"/>
          <p:nvPr/>
        </p:nvSpPr>
        <p:spPr>
          <a:xfrm>
            <a:off x="378691" y="6548582"/>
            <a:ext cx="9349354" cy="369332"/>
          </a:xfrm>
          <a:prstGeom prst="rect">
            <a:avLst/>
          </a:prstGeom>
          <a:noFill/>
        </p:spPr>
        <p:txBody>
          <a:bodyPr wrap="none" rtlCol="0">
            <a:spAutoFit/>
          </a:bodyPr>
          <a:lstStyle/>
          <a:p>
            <a:r>
              <a:rPr lang="en-US" dirty="0"/>
              <a:t>Image: https://elevatedestinations.com/itineraries/morocco-ancient-landscapes-desert-cities/</a:t>
            </a:r>
          </a:p>
        </p:txBody>
      </p:sp>
    </p:spTree>
    <p:extLst>
      <p:ext uri="{BB962C8B-B14F-4D97-AF65-F5344CB8AC3E}">
        <p14:creationId xmlns:p14="http://schemas.microsoft.com/office/powerpoint/2010/main" val="295889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id="{3DAD064D-86F0-42ED-B520-996898579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Rectangle 2083">
            <a:extLst>
              <a:ext uri="{FF2B5EF4-FFF2-40B4-BE49-F238E27FC236}">
                <a16:creationId xmlns:a16="http://schemas.microsoft.com/office/drawing/2014/main" id="{8E96BFD4-44B0-5C43-0FE6-AE8623F97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9"/>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F67F5-C311-6C0E-F6E5-DF27B553395E}"/>
              </a:ext>
            </a:extLst>
          </p:cNvPr>
          <p:cNvSpPr>
            <a:spLocks noGrp="1"/>
          </p:cNvSpPr>
          <p:nvPr>
            <p:ph type="title"/>
          </p:nvPr>
        </p:nvSpPr>
        <p:spPr>
          <a:xfrm>
            <a:off x="952500" y="723901"/>
            <a:ext cx="4357316" cy="1181100"/>
          </a:xfrm>
        </p:spPr>
        <p:txBody>
          <a:bodyPr>
            <a:normAutofit/>
          </a:bodyPr>
          <a:lstStyle/>
          <a:p>
            <a:r>
              <a:rPr lang="en-US" dirty="0"/>
              <a:t>What is Groundwater?</a:t>
            </a:r>
          </a:p>
        </p:txBody>
      </p:sp>
      <p:sp>
        <p:nvSpPr>
          <p:cNvPr id="3" name="Content Placeholder 2">
            <a:extLst>
              <a:ext uri="{FF2B5EF4-FFF2-40B4-BE49-F238E27FC236}">
                <a16:creationId xmlns:a16="http://schemas.microsoft.com/office/drawing/2014/main" id="{87A7B5FC-349E-1A3B-4BB4-145118B0CB24}"/>
              </a:ext>
            </a:extLst>
          </p:cNvPr>
          <p:cNvSpPr>
            <a:spLocks noGrp="1"/>
          </p:cNvSpPr>
          <p:nvPr>
            <p:ph idx="1"/>
          </p:nvPr>
        </p:nvSpPr>
        <p:spPr>
          <a:xfrm>
            <a:off x="952500" y="2285997"/>
            <a:ext cx="4191000" cy="3890965"/>
          </a:xfrm>
        </p:spPr>
        <p:txBody>
          <a:bodyPr>
            <a:noAutofit/>
          </a:bodyPr>
          <a:lstStyle/>
          <a:p>
            <a:r>
              <a:rPr lang="en-US" sz="2400" b="1" dirty="0"/>
              <a:t>Many communities use groundwater as a drinking water supply. That means the water comes from the ground beneath your feet! </a:t>
            </a:r>
          </a:p>
          <a:p>
            <a:r>
              <a:rPr lang="en-US" sz="2400" b="1" dirty="0"/>
              <a:t>About half the people in the United States use groundwater as their primary water supply.</a:t>
            </a:r>
          </a:p>
        </p:txBody>
      </p:sp>
      <p:sp>
        <p:nvSpPr>
          <p:cNvPr id="2086" name="Rectangle 2085">
            <a:extLst>
              <a:ext uri="{FF2B5EF4-FFF2-40B4-BE49-F238E27FC236}">
                <a16:creationId xmlns:a16="http://schemas.microsoft.com/office/drawing/2014/main" id="{8425A08A-6B40-CDA2-874C-CBD30AB4C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521332"/>
            <a:ext cx="6110048" cy="4339757"/>
          </a:xfrm>
          <a:prstGeom prst="rect">
            <a:avLst/>
          </a:prstGeom>
          <a:gradFill>
            <a:gsLst>
              <a:gs pos="14000">
                <a:schemeClr val="accent1">
                  <a:lumMod val="60000"/>
                  <a:lumOff val="40000"/>
                  <a:alpha val="0"/>
                </a:schemeClr>
              </a:gs>
              <a:gs pos="92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9,000+ Groundwater Stock Photos, Pictures &amp; Royalty-Free Images - iStock |  Groundwater well, Groundwater monitoring, Groundwater testing">
            <a:extLst>
              <a:ext uri="{FF2B5EF4-FFF2-40B4-BE49-F238E27FC236}">
                <a16:creationId xmlns:a16="http://schemas.microsoft.com/office/drawing/2014/main" id="{A6FA0359-B335-0475-EC09-0051A3533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p:blipFill>
        <p:spPr bwMode="auto">
          <a:xfrm>
            <a:off x="6965341" y="1250342"/>
            <a:ext cx="4357316" cy="4357316"/>
          </a:xfrm>
          <a:custGeom>
            <a:avLst/>
            <a:gdLst/>
            <a:ahLst/>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303A34-EEFD-49F3-083A-98A7B774F8F2}"/>
              </a:ext>
            </a:extLst>
          </p:cNvPr>
          <p:cNvSpPr txBox="1"/>
          <p:nvPr/>
        </p:nvSpPr>
        <p:spPr>
          <a:xfrm>
            <a:off x="7507984" y="6593301"/>
            <a:ext cx="3615092" cy="261610"/>
          </a:xfrm>
          <a:prstGeom prst="rect">
            <a:avLst/>
          </a:prstGeom>
          <a:noFill/>
        </p:spPr>
        <p:txBody>
          <a:bodyPr wrap="none" rtlCol="0">
            <a:spAutoFit/>
          </a:bodyPr>
          <a:lstStyle/>
          <a:p>
            <a:r>
              <a:rPr lang="en-US" sz="1100" dirty="0"/>
              <a:t>Image: https://www.istockphoto.com/photos/groundwater</a:t>
            </a:r>
          </a:p>
        </p:txBody>
      </p:sp>
    </p:spTree>
    <p:extLst>
      <p:ext uri="{BB962C8B-B14F-4D97-AF65-F5344CB8AC3E}">
        <p14:creationId xmlns:p14="http://schemas.microsoft.com/office/powerpoint/2010/main" val="24735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3DAD064D-86F0-42ED-B520-996898579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67A54-C370-57CD-54F6-28A27152C60B}"/>
              </a:ext>
            </a:extLst>
          </p:cNvPr>
          <p:cNvSpPr>
            <a:spLocks noGrp="1"/>
          </p:cNvSpPr>
          <p:nvPr>
            <p:ph type="title"/>
          </p:nvPr>
        </p:nvSpPr>
        <p:spPr>
          <a:xfrm>
            <a:off x="952500" y="812042"/>
            <a:ext cx="4264686" cy="1092958"/>
          </a:xfrm>
        </p:spPr>
        <p:txBody>
          <a:bodyPr>
            <a:normAutofit/>
          </a:bodyPr>
          <a:lstStyle/>
          <a:p>
            <a:r>
              <a:rPr lang="en-US"/>
              <a:t>What is Groundwater?</a:t>
            </a:r>
            <a:endParaRPr lang="en-US" dirty="0"/>
          </a:p>
        </p:txBody>
      </p:sp>
      <p:sp>
        <p:nvSpPr>
          <p:cNvPr id="3087" name="Rectangle 3086">
            <a:extLst>
              <a:ext uri="{FF2B5EF4-FFF2-40B4-BE49-F238E27FC236}">
                <a16:creationId xmlns:a16="http://schemas.microsoft.com/office/drawing/2014/main" id="{17A4D85E-F98A-F670-16C3-7B2B0DA3A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315A72-C489-D7BB-8772-59222DFE62D0}"/>
              </a:ext>
            </a:extLst>
          </p:cNvPr>
          <p:cNvSpPr>
            <a:spLocks noGrp="1"/>
          </p:cNvSpPr>
          <p:nvPr>
            <p:ph idx="1"/>
          </p:nvPr>
        </p:nvSpPr>
        <p:spPr>
          <a:xfrm>
            <a:off x="952499" y="1905000"/>
            <a:ext cx="4191000" cy="3890965"/>
          </a:xfrm>
        </p:spPr>
        <p:txBody>
          <a:bodyPr>
            <a:noAutofit/>
          </a:bodyPr>
          <a:lstStyle/>
          <a:p>
            <a:pPr>
              <a:lnSpc>
                <a:spcPct val="110000"/>
              </a:lnSpc>
            </a:pPr>
            <a:r>
              <a:rPr lang="en-US" sz="2000" b="1" dirty="0"/>
              <a:t>Often the water is stored in the spaces between the sand, silt, and clay underground. </a:t>
            </a:r>
          </a:p>
          <a:p>
            <a:pPr>
              <a:lnSpc>
                <a:spcPct val="110000"/>
              </a:lnSpc>
            </a:pPr>
            <a:r>
              <a:rPr lang="en-US" sz="2000" b="1" dirty="0"/>
              <a:t>When precipitation seeps into the ground, it sinks due to gravity and collects in the spaces between the sand, silt, and clay particles, and in cavities and fractures in the bedrock. </a:t>
            </a:r>
          </a:p>
          <a:p>
            <a:pPr>
              <a:lnSpc>
                <a:spcPct val="110000"/>
              </a:lnSpc>
            </a:pPr>
            <a:r>
              <a:rPr lang="en-US" sz="2000" b="1" dirty="0"/>
              <a:t>Groundwater is also flowing slowly underground where it can seep into streams, rivers, lakes, wetlands, or oceans.</a:t>
            </a:r>
          </a:p>
        </p:txBody>
      </p:sp>
      <p:pic>
        <p:nvPicPr>
          <p:cNvPr id="3080" name="Picture 8" descr="World Water Day 2022 - AquaVita">
            <a:extLst>
              <a:ext uri="{FF2B5EF4-FFF2-40B4-BE49-F238E27FC236}">
                <a16:creationId xmlns:a16="http://schemas.microsoft.com/office/drawing/2014/main" id="{70505068-9900-B267-590B-12C82E357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71" r="5241"/>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BE5D9-8FA3-77FB-BAEA-A79CCED5E440}"/>
              </a:ext>
            </a:extLst>
          </p:cNvPr>
          <p:cNvSpPr txBox="1"/>
          <p:nvPr/>
        </p:nvSpPr>
        <p:spPr>
          <a:xfrm>
            <a:off x="7440648" y="6596380"/>
            <a:ext cx="3406702" cy="261610"/>
          </a:xfrm>
          <a:prstGeom prst="rect">
            <a:avLst/>
          </a:prstGeom>
          <a:noFill/>
        </p:spPr>
        <p:txBody>
          <a:bodyPr wrap="none" rtlCol="0">
            <a:spAutoFit/>
          </a:bodyPr>
          <a:lstStyle/>
          <a:p>
            <a:r>
              <a:rPr lang="en-US" sz="1100" dirty="0"/>
              <a:t>Image: https://aquavitallc.com/world-water-day-2022/</a:t>
            </a:r>
          </a:p>
        </p:txBody>
      </p:sp>
    </p:spTree>
    <p:extLst>
      <p:ext uri="{BB962C8B-B14F-4D97-AF65-F5344CB8AC3E}">
        <p14:creationId xmlns:p14="http://schemas.microsoft.com/office/powerpoint/2010/main" val="388523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1CBC-979A-28B7-FE09-755BBF24F451}"/>
              </a:ext>
            </a:extLst>
          </p:cNvPr>
          <p:cNvSpPr>
            <a:spLocks noGrp="1"/>
          </p:cNvSpPr>
          <p:nvPr>
            <p:ph type="title"/>
          </p:nvPr>
        </p:nvSpPr>
        <p:spPr/>
        <p:txBody>
          <a:bodyPr/>
          <a:lstStyle/>
          <a:p>
            <a:r>
              <a:rPr lang="en-US" dirty="0"/>
              <a:t>Who has been to either of these places? They exist thanks to groundwater!</a:t>
            </a:r>
          </a:p>
        </p:txBody>
      </p:sp>
      <p:pic>
        <p:nvPicPr>
          <p:cNvPr id="4098" name="Picture 2" descr="Mammoth Cave – Its Surprising Kinship with Building Lime – BioLime">
            <a:extLst>
              <a:ext uri="{FF2B5EF4-FFF2-40B4-BE49-F238E27FC236}">
                <a16:creationId xmlns:a16="http://schemas.microsoft.com/office/drawing/2014/main" id="{F2720ACA-FB81-53BA-6036-666027FEB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54" y="2025361"/>
            <a:ext cx="5377087" cy="35874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ily Tours - The Lost Sea">
            <a:extLst>
              <a:ext uri="{FF2B5EF4-FFF2-40B4-BE49-F238E27FC236}">
                <a16:creationId xmlns:a16="http://schemas.microsoft.com/office/drawing/2014/main" id="{BCA7FCF4-9B78-5DDA-83B3-EF633415A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04" y="2025362"/>
            <a:ext cx="5640709" cy="3587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C6951E-BB42-CBEB-A315-30302878945C}"/>
              </a:ext>
            </a:extLst>
          </p:cNvPr>
          <p:cNvSpPr txBox="1"/>
          <p:nvPr/>
        </p:nvSpPr>
        <p:spPr>
          <a:xfrm>
            <a:off x="1701503" y="5033361"/>
            <a:ext cx="4072525" cy="461665"/>
          </a:xfrm>
          <a:prstGeom prst="rect">
            <a:avLst/>
          </a:prstGeom>
          <a:noFill/>
        </p:spPr>
        <p:txBody>
          <a:bodyPr wrap="none" rtlCol="0">
            <a:spAutoFit/>
          </a:bodyPr>
          <a:lstStyle/>
          <a:p>
            <a:r>
              <a:rPr lang="en-US" sz="2400" b="1" dirty="0">
                <a:solidFill>
                  <a:schemeClr val="bg1"/>
                </a:solidFill>
              </a:rPr>
              <a:t>Mammoth Cave National Park</a:t>
            </a:r>
          </a:p>
        </p:txBody>
      </p:sp>
      <p:sp>
        <p:nvSpPr>
          <p:cNvPr id="5" name="TextBox 4">
            <a:extLst>
              <a:ext uri="{FF2B5EF4-FFF2-40B4-BE49-F238E27FC236}">
                <a16:creationId xmlns:a16="http://schemas.microsoft.com/office/drawing/2014/main" id="{2C0DEAAB-E589-0D4F-CC7E-2A615542927C}"/>
              </a:ext>
            </a:extLst>
          </p:cNvPr>
          <p:cNvSpPr txBox="1"/>
          <p:nvPr/>
        </p:nvSpPr>
        <p:spPr>
          <a:xfrm>
            <a:off x="217284" y="5733214"/>
            <a:ext cx="5679358" cy="261610"/>
          </a:xfrm>
          <a:prstGeom prst="rect">
            <a:avLst/>
          </a:prstGeom>
          <a:noFill/>
        </p:spPr>
        <p:txBody>
          <a:bodyPr wrap="square" rtlCol="0">
            <a:spAutoFit/>
          </a:bodyPr>
          <a:lstStyle/>
          <a:p>
            <a:r>
              <a:rPr lang="en-US" sz="1100" dirty="0"/>
              <a:t>Image: https://biolime.com/mammoth-cave-its-surprising-kinship-with-biolime/</a:t>
            </a:r>
          </a:p>
        </p:txBody>
      </p:sp>
      <p:sp>
        <p:nvSpPr>
          <p:cNvPr id="6" name="TextBox 5">
            <a:extLst>
              <a:ext uri="{FF2B5EF4-FFF2-40B4-BE49-F238E27FC236}">
                <a16:creationId xmlns:a16="http://schemas.microsoft.com/office/drawing/2014/main" id="{B5A4DE8D-9D26-5612-B36B-1C9D9B485223}"/>
              </a:ext>
            </a:extLst>
          </p:cNvPr>
          <p:cNvSpPr txBox="1"/>
          <p:nvPr/>
        </p:nvSpPr>
        <p:spPr>
          <a:xfrm>
            <a:off x="7922814" y="5033360"/>
            <a:ext cx="2720488" cy="461665"/>
          </a:xfrm>
          <a:prstGeom prst="rect">
            <a:avLst/>
          </a:prstGeom>
          <a:noFill/>
        </p:spPr>
        <p:txBody>
          <a:bodyPr wrap="none" rtlCol="0">
            <a:spAutoFit/>
          </a:bodyPr>
          <a:lstStyle/>
          <a:p>
            <a:r>
              <a:rPr lang="en-US" sz="2400" b="1" dirty="0">
                <a:solidFill>
                  <a:schemeClr val="bg1"/>
                </a:solidFill>
              </a:rPr>
              <a:t>Lost Sea Adventure</a:t>
            </a:r>
          </a:p>
        </p:txBody>
      </p:sp>
      <p:sp>
        <p:nvSpPr>
          <p:cNvPr id="7" name="TextBox 6">
            <a:extLst>
              <a:ext uri="{FF2B5EF4-FFF2-40B4-BE49-F238E27FC236}">
                <a16:creationId xmlns:a16="http://schemas.microsoft.com/office/drawing/2014/main" id="{41D4FA8D-498A-9AB7-35CF-ED79B5723A2E}"/>
              </a:ext>
            </a:extLst>
          </p:cNvPr>
          <p:cNvSpPr txBox="1"/>
          <p:nvPr/>
        </p:nvSpPr>
        <p:spPr>
          <a:xfrm>
            <a:off x="6588955" y="5733214"/>
            <a:ext cx="2667718" cy="261610"/>
          </a:xfrm>
          <a:prstGeom prst="rect">
            <a:avLst/>
          </a:prstGeom>
          <a:noFill/>
        </p:spPr>
        <p:txBody>
          <a:bodyPr wrap="none" rtlCol="0">
            <a:spAutoFit/>
          </a:bodyPr>
          <a:lstStyle/>
          <a:p>
            <a:r>
              <a:rPr lang="en-US" sz="1100" dirty="0"/>
              <a:t>Image: https://thelostsea.com/daily-tours/</a:t>
            </a:r>
          </a:p>
        </p:txBody>
      </p:sp>
    </p:spTree>
    <p:extLst>
      <p:ext uri="{BB962C8B-B14F-4D97-AF65-F5344CB8AC3E}">
        <p14:creationId xmlns:p14="http://schemas.microsoft.com/office/powerpoint/2010/main" val="190129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6ABB-06E0-6C2A-E5A6-7531F24A8D83}"/>
              </a:ext>
            </a:extLst>
          </p:cNvPr>
          <p:cNvSpPr>
            <a:spLocks noGrp="1"/>
          </p:cNvSpPr>
          <p:nvPr>
            <p:ph type="title"/>
          </p:nvPr>
        </p:nvSpPr>
        <p:spPr>
          <a:xfrm>
            <a:off x="952500" y="757238"/>
            <a:ext cx="5505450" cy="1147762"/>
          </a:xfrm>
        </p:spPr>
        <p:txBody>
          <a:bodyPr/>
          <a:lstStyle/>
          <a:p>
            <a:r>
              <a:rPr lang="en-US" dirty="0"/>
              <a:t>How does water get underground?</a:t>
            </a:r>
          </a:p>
        </p:txBody>
      </p:sp>
      <p:sp>
        <p:nvSpPr>
          <p:cNvPr id="3" name="Content Placeholder 2">
            <a:extLst>
              <a:ext uri="{FF2B5EF4-FFF2-40B4-BE49-F238E27FC236}">
                <a16:creationId xmlns:a16="http://schemas.microsoft.com/office/drawing/2014/main" id="{80AE43BD-E891-4892-3D10-5B853CF49AB2}"/>
              </a:ext>
            </a:extLst>
          </p:cNvPr>
          <p:cNvSpPr>
            <a:spLocks noGrp="1"/>
          </p:cNvSpPr>
          <p:nvPr>
            <p:ph idx="1"/>
          </p:nvPr>
        </p:nvSpPr>
        <p:spPr>
          <a:xfrm>
            <a:off x="952500" y="2285997"/>
            <a:ext cx="5402118" cy="3890965"/>
          </a:xfrm>
        </p:spPr>
        <p:txBody>
          <a:bodyPr>
            <a:normAutofit/>
          </a:bodyPr>
          <a:lstStyle/>
          <a:p>
            <a:r>
              <a:rPr lang="en-US" sz="2000" b="1" dirty="0"/>
              <a:t>There are a few conditions that are needed for groundwater to form:</a:t>
            </a:r>
            <a:br>
              <a:rPr lang="en-US" sz="2000" b="1" dirty="0"/>
            </a:br>
            <a:r>
              <a:rPr lang="en-US" sz="2000" b="1" dirty="0"/>
              <a:t>1 – Porosity: amount of space available to hold water</a:t>
            </a:r>
            <a:br>
              <a:rPr lang="en-US" sz="2000" b="1" dirty="0"/>
            </a:br>
            <a:r>
              <a:rPr lang="en-US" sz="2000" b="1" dirty="0"/>
              <a:t>2 – Permeability: ability of a material to let water pass through</a:t>
            </a:r>
          </a:p>
          <a:p>
            <a:r>
              <a:rPr lang="en-US" sz="2000" b="1" dirty="0"/>
              <a:t>If the soil has large, interconnected pre space, fractures, and/or rock cavities, it creates a perfect spot for water to live underground!</a:t>
            </a:r>
          </a:p>
        </p:txBody>
      </p:sp>
      <p:pic>
        <p:nvPicPr>
          <p:cNvPr id="5122" name="Picture 2" descr="How to describe the porosity and permeability of clay - Quora">
            <a:extLst>
              <a:ext uri="{FF2B5EF4-FFF2-40B4-BE49-F238E27FC236}">
                <a16:creationId xmlns:a16="http://schemas.microsoft.com/office/drawing/2014/main" id="{51B1ACE4-909C-AD44-83F7-E37F719B5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988" y="1282602"/>
            <a:ext cx="5734050"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642AF2-9A60-94F2-7080-BBD46A9BAE53}"/>
              </a:ext>
            </a:extLst>
          </p:cNvPr>
          <p:cNvSpPr txBox="1"/>
          <p:nvPr/>
        </p:nvSpPr>
        <p:spPr>
          <a:xfrm>
            <a:off x="6265822" y="5313788"/>
            <a:ext cx="5658921" cy="261610"/>
          </a:xfrm>
          <a:prstGeom prst="rect">
            <a:avLst/>
          </a:prstGeom>
          <a:noFill/>
        </p:spPr>
        <p:txBody>
          <a:bodyPr wrap="none" rtlCol="0">
            <a:spAutoFit/>
          </a:bodyPr>
          <a:lstStyle/>
          <a:p>
            <a:r>
              <a:rPr lang="en-US" sz="1100" dirty="0"/>
              <a:t>Image: https://www.quora.com/How-do-you-describe-the-porosity-and-permeability-of-clay </a:t>
            </a:r>
          </a:p>
        </p:txBody>
      </p:sp>
      <p:sp>
        <p:nvSpPr>
          <p:cNvPr id="6" name="Oval 5">
            <a:extLst>
              <a:ext uri="{FF2B5EF4-FFF2-40B4-BE49-F238E27FC236}">
                <a16:creationId xmlns:a16="http://schemas.microsoft.com/office/drawing/2014/main" id="{95CFFDC7-5ED2-BE37-6CD4-9EF62660EB91}"/>
              </a:ext>
            </a:extLst>
          </p:cNvPr>
          <p:cNvSpPr/>
          <p:nvPr/>
        </p:nvSpPr>
        <p:spPr>
          <a:xfrm>
            <a:off x="9792831" y="1332155"/>
            <a:ext cx="2399169" cy="3736962"/>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252997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CF53B-3030-94E9-3A39-1AD679E923FE}"/>
              </a:ext>
            </a:extLst>
          </p:cNvPr>
          <p:cNvSpPr>
            <a:spLocks noGrp="1"/>
          </p:cNvSpPr>
          <p:nvPr>
            <p:ph type="title"/>
          </p:nvPr>
        </p:nvSpPr>
        <p:spPr>
          <a:xfrm>
            <a:off x="952500" y="723900"/>
            <a:ext cx="4417522" cy="1181100"/>
          </a:xfrm>
        </p:spPr>
        <p:txBody>
          <a:bodyPr>
            <a:normAutofit/>
          </a:bodyPr>
          <a:lstStyle/>
          <a:p>
            <a:r>
              <a:rPr lang="en-US"/>
              <a:t>How do we get the water out?</a:t>
            </a:r>
            <a:endParaRPr lang="en-US" dirty="0"/>
          </a:p>
        </p:txBody>
      </p:sp>
      <p:sp>
        <p:nvSpPr>
          <p:cNvPr id="6156" name="Rectangle 6155">
            <a:extLst>
              <a:ext uri="{FF2B5EF4-FFF2-40B4-BE49-F238E27FC236}">
                <a16:creationId xmlns:a16="http://schemas.microsoft.com/office/drawing/2014/main" id="{A718E0F5-1EF3-64D6-0802-B7983AC6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EF8DD7-B0E7-B094-86C0-B2A7E1B4E3DC}"/>
              </a:ext>
            </a:extLst>
          </p:cNvPr>
          <p:cNvSpPr>
            <a:spLocks noGrp="1"/>
          </p:cNvSpPr>
          <p:nvPr>
            <p:ph idx="1"/>
          </p:nvPr>
        </p:nvSpPr>
        <p:spPr>
          <a:xfrm>
            <a:off x="610754" y="1951935"/>
            <a:ext cx="4911950" cy="4711955"/>
          </a:xfrm>
        </p:spPr>
        <p:txBody>
          <a:bodyPr>
            <a:normAutofit/>
          </a:bodyPr>
          <a:lstStyle/>
          <a:p>
            <a:r>
              <a:rPr lang="en-US" sz="2800" b="1" dirty="0"/>
              <a:t>Sometimes groundwater flows naturally to the surface through a well</a:t>
            </a:r>
          </a:p>
          <a:p>
            <a:r>
              <a:rPr lang="en-US" sz="2800" b="1" dirty="0"/>
              <a:t>Most of the time, the water needs to be pumped out.</a:t>
            </a:r>
          </a:p>
        </p:txBody>
      </p:sp>
      <p:pic>
        <p:nvPicPr>
          <p:cNvPr id="6146" name="Picture 2" descr="As global groundwater disappears, rice, wheat and other international crops  may start to vanish | PBS News">
            <a:extLst>
              <a:ext uri="{FF2B5EF4-FFF2-40B4-BE49-F238E27FC236}">
                <a16:creationId xmlns:a16="http://schemas.microsoft.com/office/drawing/2014/main" id="{C0432336-50D5-66A3-B748-710A872537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0775" y="1511698"/>
            <a:ext cx="5702014" cy="3834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FFF6B5-C9E0-6B64-1350-DB3D7F307320}"/>
              </a:ext>
            </a:extLst>
          </p:cNvPr>
          <p:cNvSpPr txBox="1"/>
          <p:nvPr/>
        </p:nvSpPr>
        <p:spPr>
          <a:xfrm>
            <a:off x="4557551" y="5348227"/>
            <a:ext cx="7766870" cy="261610"/>
          </a:xfrm>
          <a:prstGeom prst="rect">
            <a:avLst/>
          </a:prstGeom>
          <a:noFill/>
        </p:spPr>
        <p:txBody>
          <a:bodyPr wrap="none" rtlCol="0">
            <a:spAutoFit/>
          </a:bodyPr>
          <a:lstStyle/>
          <a:p>
            <a:r>
              <a:rPr lang="en-US" sz="1100" dirty="0"/>
              <a:t>Image: https://www.pbs.org/newshour/science/global-groundwater-disappears-rice-wheat-international-crops-may-start-vanish</a:t>
            </a:r>
          </a:p>
        </p:txBody>
      </p:sp>
    </p:spTree>
    <p:extLst>
      <p:ext uri="{BB962C8B-B14F-4D97-AF65-F5344CB8AC3E}">
        <p14:creationId xmlns:p14="http://schemas.microsoft.com/office/powerpoint/2010/main" val="384100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1DB6-90C9-BECA-B2D9-400D67EF1FAD}"/>
              </a:ext>
            </a:extLst>
          </p:cNvPr>
          <p:cNvSpPr>
            <a:spLocks noGrp="1"/>
          </p:cNvSpPr>
          <p:nvPr>
            <p:ph type="title"/>
          </p:nvPr>
        </p:nvSpPr>
        <p:spPr/>
        <p:txBody>
          <a:bodyPr/>
          <a:lstStyle/>
          <a:p>
            <a:r>
              <a:rPr lang="en-US" dirty="0"/>
              <a:t>Let’s Build our Model!</a:t>
            </a:r>
          </a:p>
        </p:txBody>
      </p:sp>
      <p:sp>
        <p:nvSpPr>
          <p:cNvPr id="3" name="Content Placeholder 2">
            <a:extLst>
              <a:ext uri="{FF2B5EF4-FFF2-40B4-BE49-F238E27FC236}">
                <a16:creationId xmlns:a16="http://schemas.microsoft.com/office/drawing/2014/main" id="{AA3BF271-D02F-08EE-35A2-D54CA6025361}"/>
              </a:ext>
            </a:extLst>
          </p:cNvPr>
          <p:cNvSpPr>
            <a:spLocks noGrp="1"/>
          </p:cNvSpPr>
          <p:nvPr>
            <p:ph idx="1"/>
          </p:nvPr>
        </p:nvSpPr>
        <p:spPr/>
        <p:txBody>
          <a:bodyPr>
            <a:normAutofit/>
          </a:bodyPr>
          <a:lstStyle/>
          <a:p>
            <a:r>
              <a:rPr lang="en-US" sz="2800" b="1" dirty="0"/>
              <a:t>First, let’s take a look at the 4 materials you’ll be using.</a:t>
            </a:r>
          </a:p>
          <a:p>
            <a:r>
              <a:rPr lang="en-US" sz="2800" b="1" dirty="0"/>
              <a:t>Look at each of the materials and write your observations down on your worksheet, such as what it looks like, feels like, etc. (#1)</a:t>
            </a:r>
          </a:p>
        </p:txBody>
      </p:sp>
    </p:spTree>
    <p:extLst>
      <p:ext uri="{BB962C8B-B14F-4D97-AF65-F5344CB8AC3E}">
        <p14:creationId xmlns:p14="http://schemas.microsoft.com/office/powerpoint/2010/main" val="379479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4058-B817-11B9-2F85-260B9C71D432}"/>
              </a:ext>
            </a:extLst>
          </p:cNvPr>
          <p:cNvSpPr>
            <a:spLocks noGrp="1"/>
          </p:cNvSpPr>
          <p:nvPr>
            <p:ph type="title"/>
          </p:nvPr>
        </p:nvSpPr>
        <p:spPr/>
        <p:txBody>
          <a:bodyPr/>
          <a:lstStyle/>
          <a:p>
            <a:r>
              <a:rPr lang="en-US" dirty="0"/>
              <a:t>Let’s Build our Model!</a:t>
            </a:r>
          </a:p>
        </p:txBody>
      </p:sp>
      <p:sp>
        <p:nvSpPr>
          <p:cNvPr id="3" name="Content Placeholder 2">
            <a:extLst>
              <a:ext uri="{FF2B5EF4-FFF2-40B4-BE49-F238E27FC236}">
                <a16:creationId xmlns:a16="http://schemas.microsoft.com/office/drawing/2014/main" id="{767F471F-6A69-DBFA-94D3-78E24277F485}"/>
              </a:ext>
            </a:extLst>
          </p:cNvPr>
          <p:cNvSpPr>
            <a:spLocks noGrp="1"/>
          </p:cNvSpPr>
          <p:nvPr>
            <p:ph idx="1"/>
          </p:nvPr>
        </p:nvSpPr>
        <p:spPr/>
        <p:txBody>
          <a:bodyPr>
            <a:normAutofit lnSpcReduction="10000"/>
          </a:bodyPr>
          <a:lstStyle/>
          <a:p>
            <a:r>
              <a:rPr lang="en-US" sz="2800" b="1" dirty="0"/>
              <a:t>With your group, decide on the order you’d like to put the materials in. You can choose any order you’d like! Write down the order of layers on your worksheet (#2). </a:t>
            </a:r>
          </a:p>
          <a:p>
            <a:r>
              <a:rPr lang="en-US" sz="2800" b="1" dirty="0"/>
              <a:t>Once you’ve decided, create your model using the following guidelines:</a:t>
            </a:r>
            <a:br>
              <a:rPr lang="en-US" sz="2800" b="1" dirty="0"/>
            </a:br>
            <a:r>
              <a:rPr lang="en-US" sz="2800" b="1" u="sng" dirty="0"/>
              <a:t>The sand and gravel layers should be 40-60 mL thick</a:t>
            </a:r>
            <a:br>
              <a:rPr lang="en-US" sz="2800" b="1" u="sng" dirty="0"/>
            </a:br>
            <a:r>
              <a:rPr lang="en-US" sz="2800" b="1" u="sng" dirty="0"/>
              <a:t>The silt and clay layers should be 20-40 mL thick</a:t>
            </a:r>
            <a:br>
              <a:rPr lang="en-US" dirty="0"/>
            </a:br>
            <a:endParaRPr lang="en-US" dirty="0"/>
          </a:p>
        </p:txBody>
      </p:sp>
    </p:spTree>
    <p:extLst>
      <p:ext uri="{BB962C8B-B14F-4D97-AF65-F5344CB8AC3E}">
        <p14:creationId xmlns:p14="http://schemas.microsoft.com/office/powerpoint/2010/main" val="1248550692"/>
      </p:ext>
    </p:extLst>
  </p:cSld>
  <p:clrMapOvr>
    <a:masterClrMapping/>
  </p:clrMapOvr>
</p:sld>
</file>

<file path=ppt/theme/theme1.xml><?xml version="1.0" encoding="utf-8"?>
<a:theme xmlns:a="http://schemas.openxmlformats.org/drawingml/2006/main" name="AfterglowVTI">
  <a:themeElements>
    <a:clrScheme name="Custom 7">
      <a:dk1>
        <a:sysClr val="windowText" lastClr="000000"/>
      </a:dk1>
      <a:lt1>
        <a:sysClr val="window" lastClr="FFFFFF"/>
      </a:lt1>
      <a:dk2>
        <a:srgbClr val="0A2E36"/>
      </a:dk2>
      <a:lt2>
        <a:srgbClr val="E7E6E6"/>
      </a:lt2>
      <a:accent1>
        <a:srgbClr val="188659"/>
      </a:accent1>
      <a:accent2>
        <a:srgbClr val="A3A300"/>
      </a:accent2>
      <a:accent3>
        <a:srgbClr val="00ADA8"/>
      </a:accent3>
      <a:accent4>
        <a:srgbClr val="EA0440"/>
      </a:accent4>
      <a:accent5>
        <a:srgbClr val="92278F"/>
      </a:accent5>
      <a:accent6>
        <a:srgbClr val="E15BC1"/>
      </a:accent6>
      <a:hlink>
        <a:srgbClr val="188659"/>
      </a:hlink>
      <a:folHlink>
        <a:srgbClr val="EA0440"/>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C6B85BF7BDF43934C61E3DF9FD577" ma:contentTypeVersion="6" ma:contentTypeDescription="Create a new document." ma:contentTypeScope="" ma:versionID="3e3218a4372cfbf72ff49d227baf0067">
  <xsd:schema xmlns:xsd="http://www.w3.org/2001/XMLSchema" xmlns:xs="http://www.w3.org/2001/XMLSchema" xmlns:p="http://schemas.microsoft.com/office/2006/metadata/properties" xmlns:ns3="fb139083-fefa-45ac-b732-0686f19a256f" targetNamespace="http://schemas.microsoft.com/office/2006/metadata/properties" ma:root="true" ma:fieldsID="b449c38c58680cc32cbd9da836a56216" ns3:_="">
    <xsd:import namespace="fb139083-fefa-45ac-b732-0686f19a256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9083-fefa-45ac-b732-0686f19a256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b139083-fefa-45ac-b732-0686f19a256f" xsi:nil="true"/>
  </documentManagement>
</p:properties>
</file>

<file path=customXml/itemProps1.xml><?xml version="1.0" encoding="utf-8"?>
<ds:datastoreItem xmlns:ds="http://schemas.openxmlformats.org/officeDocument/2006/customXml" ds:itemID="{4486173C-EC24-4E9D-966B-1942DA4F7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9083-fefa-45ac-b732-0686f19a2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676513-4079-4946-AC91-9497C948FD12}">
  <ds:schemaRefs>
    <ds:schemaRef ds:uri="http://schemas.microsoft.com/sharepoint/v3/contenttype/forms"/>
  </ds:schemaRefs>
</ds:datastoreItem>
</file>

<file path=customXml/itemProps3.xml><?xml version="1.0" encoding="utf-8"?>
<ds:datastoreItem xmlns:ds="http://schemas.openxmlformats.org/officeDocument/2006/customXml" ds:itemID="{80ADC8BC-5234-452A-BF52-2AD22817BEDB}">
  <ds:schemaRefs>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fb139083-fefa-45ac-b732-0686f19a256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1600</TotalTime>
  <Words>830</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Trade Gothic Next Cond</vt:lpstr>
      <vt:lpstr>Trade Gothic Next Light</vt:lpstr>
      <vt:lpstr>AfterglowVTI</vt:lpstr>
      <vt:lpstr>Create a Groundwater Model</vt:lpstr>
      <vt:lpstr>Think About it</vt:lpstr>
      <vt:lpstr>What is Groundwater?</vt:lpstr>
      <vt:lpstr>What is Groundwater?</vt:lpstr>
      <vt:lpstr>Who has been to either of these places? They exist thanks to groundwater!</vt:lpstr>
      <vt:lpstr>How does water get underground?</vt:lpstr>
      <vt:lpstr>How do we get the water out?</vt:lpstr>
      <vt:lpstr>Let’s Build our Model!</vt:lpstr>
      <vt:lpstr>Let’s Build our Model!</vt:lpstr>
      <vt:lpstr>What Happens with A Light Rain?</vt:lpstr>
      <vt:lpstr>How about a heavy Rain?</vt:lpstr>
      <vt:lpstr>How do we get the water out of the ground?</vt:lpstr>
      <vt:lpstr>The Important work Of Hallsdale-Powell Utility District</vt:lpstr>
      <vt:lpstr>The Important Work of Hallsdale-Powell Utility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Montierth</dc:creator>
  <cp:lastModifiedBy>Lindsey Montierth</cp:lastModifiedBy>
  <cp:revision>1</cp:revision>
  <dcterms:created xsi:type="dcterms:W3CDTF">2024-08-07T18:10:50Z</dcterms:created>
  <dcterms:modified xsi:type="dcterms:W3CDTF">2024-09-04T14:57:58Z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0x01010011BC6B85BF7BDF43934C61E3DF9FD577</vt:lpwstr>
  </property>
</Properties>
</file>