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notesMasterIdLst>
    <p:notesMasterId r:id="rId14"/>
  </p:notesMasterIdLst>
  <p:sldIdLst>
    <p:sldId id="256" r:id="rId5"/>
    <p:sldId id="257" r:id="rId6"/>
    <p:sldId id="258" r:id="rId7"/>
    <p:sldId id="259" r:id="rId8"/>
    <p:sldId id="260" r:id="rId9"/>
    <p:sldId id="261" r:id="rId10"/>
    <p:sldId id="263" r:id="rId11"/>
    <p:sldId id="264"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A8DAD-0B9F-F798-433C-73C9A5331321}" v="12" dt="2024-10-04T19:07:31.7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ey Montierth" userId="babb79a1-3a84-4548-a09b-74f0bcd582d8" providerId="ADAL" clId="{3832A3D7-8110-4A3B-8FAF-3ACAD2A6CC17}"/>
    <pc:docChg chg="undo custSel addSld modSld">
      <pc:chgData name="Lindsey Montierth" userId="babb79a1-3a84-4548-a09b-74f0bcd582d8" providerId="ADAL" clId="{3832A3D7-8110-4A3B-8FAF-3ACAD2A6CC17}" dt="2024-09-03T13:55:12.323" v="854" actId="255"/>
      <pc:docMkLst>
        <pc:docMk/>
      </pc:docMkLst>
      <pc:sldChg chg="addSp modSp new mod">
        <pc:chgData name="Lindsey Montierth" userId="babb79a1-3a84-4548-a09b-74f0bcd582d8" providerId="ADAL" clId="{3832A3D7-8110-4A3B-8FAF-3ACAD2A6CC17}" dt="2024-09-03T13:38:40.902" v="66" actId="255"/>
        <pc:sldMkLst>
          <pc:docMk/>
          <pc:sldMk cId="3986274641" sldId="263"/>
        </pc:sldMkLst>
        <pc:spChg chg="mod">
          <ac:chgData name="Lindsey Montierth" userId="babb79a1-3a84-4548-a09b-74f0bcd582d8" providerId="ADAL" clId="{3832A3D7-8110-4A3B-8FAF-3ACAD2A6CC17}" dt="2024-09-03T13:38:10.418" v="62" actId="20577"/>
          <ac:spMkLst>
            <pc:docMk/>
            <pc:sldMk cId="3986274641" sldId="263"/>
            <ac:spMk id="2" creationId="{F0E482C6-F61E-BEB2-8DF0-6D02A1CADDC9}"/>
          </ac:spMkLst>
        </pc:spChg>
        <pc:spChg chg="mod">
          <ac:chgData name="Lindsey Montierth" userId="babb79a1-3a84-4548-a09b-74f0bcd582d8" providerId="ADAL" clId="{3832A3D7-8110-4A3B-8FAF-3ACAD2A6CC17}" dt="2024-09-03T13:38:40.902" v="66" actId="255"/>
          <ac:spMkLst>
            <pc:docMk/>
            <pc:sldMk cId="3986274641" sldId="263"/>
            <ac:spMk id="3" creationId="{F6F55BE7-1CE7-560F-7194-8403500713D6}"/>
          </ac:spMkLst>
        </pc:spChg>
        <pc:picChg chg="add mod">
          <ac:chgData name="Lindsey Montierth" userId="babb79a1-3a84-4548-a09b-74f0bcd582d8" providerId="ADAL" clId="{3832A3D7-8110-4A3B-8FAF-3ACAD2A6CC17}" dt="2024-09-03T13:38:33.888" v="65"/>
          <ac:picMkLst>
            <pc:docMk/>
            <pc:sldMk cId="3986274641" sldId="263"/>
            <ac:picMk id="4" creationId="{B9233CFB-37BF-048F-B93B-195F5C38D7A2}"/>
          </ac:picMkLst>
        </pc:picChg>
      </pc:sldChg>
      <pc:sldChg chg="addSp delSp modSp new mod setBg">
        <pc:chgData name="Lindsey Montierth" userId="babb79a1-3a84-4548-a09b-74f0bcd582d8" providerId="ADAL" clId="{3832A3D7-8110-4A3B-8FAF-3ACAD2A6CC17}" dt="2024-09-03T13:55:12.323" v="854" actId="255"/>
        <pc:sldMkLst>
          <pc:docMk/>
          <pc:sldMk cId="2627533291" sldId="264"/>
        </pc:sldMkLst>
        <pc:spChg chg="mod">
          <ac:chgData name="Lindsey Montierth" userId="babb79a1-3a84-4548-a09b-74f0bcd582d8" providerId="ADAL" clId="{3832A3D7-8110-4A3B-8FAF-3ACAD2A6CC17}" dt="2024-09-03T13:54:43.888" v="843" actId="26606"/>
          <ac:spMkLst>
            <pc:docMk/>
            <pc:sldMk cId="2627533291" sldId="264"/>
            <ac:spMk id="2" creationId="{5E57A272-9681-A4DD-921C-6387342B71E1}"/>
          </ac:spMkLst>
        </pc:spChg>
        <pc:spChg chg="mod ord">
          <ac:chgData name="Lindsey Montierth" userId="babb79a1-3a84-4548-a09b-74f0bcd582d8" providerId="ADAL" clId="{3832A3D7-8110-4A3B-8FAF-3ACAD2A6CC17}" dt="2024-09-03T13:54:52.380" v="844" actId="255"/>
          <ac:spMkLst>
            <pc:docMk/>
            <pc:sldMk cId="2627533291" sldId="264"/>
            <ac:spMk id="3" creationId="{92D3613F-BE35-7E8C-3BAB-62F22F5F09DD}"/>
          </ac:spMkLst>
        </pc:spChg>
        <pc:spChg chg="add mod">
          <ac:chgData name="Lindsey Montierth" userId="babb79a1-3a84-4548-a09b-74f0bcd582d8" providerId="ADAL" clId="{3832A3D7-8110-4A3B-8FAF-3ACAD2A6CC17}" dt="2024-09-03T13:55:12.323" v="854" actId="255"/>
          <ac:spMkLst>
            <pc:docMk/>
            <pc:sldMk cId="2627533291" sldId="264"/>
            <ac:spMk id="4" creationId="{48186772-6938-9C42-FBF9-C44C2AD56A80}"/>
          </ac:spMkLst>
        </pc:spChg>
        <pc:spChg chg="add">
          <ac:chgData name="Lindsey Montierth" userId="babb79a1-3a84-4548-a09b-74f0bcd582d8" providerId="ADAL" clId="{3832A3D7-8110-4A3B-8FAF-3ACAD2A6CC17}" dt="2024-09-03T13:54:43.888" v="843" actId="26606"/>
          <ac:spMkLst>
            <pc:docMk/>
            <pc:sldMk cId="2627533291" sldId="264"/>
            <ac:spMk id="1028" creationId="{BCF03A2E-B266-4817-B378-45B9DC3EC971}"/>
          </ac:spMkLst>
        </pc:spChg>
        <pc:spChg chg="add del">
          <ac:chgData name="Lindsey Montierth" userId="babb79a1-3a84-4548-a09b-74f0bcd582d8" providerId="ADAL" clId="{3832A3D7-8110-4A3B-8FAF-3ACAD2A6CC17}" dt="2024-09-03T13:54:41.902" v="842" actId="26606"/>
          <ac:spMkLst>
            <pc:docMk/>
            <pc:sldMk cId="2627533291" sldId="264"/>
            <ac:spMk id="1031" creationId="{FA7EEAB1-2D96-442A-B623-A58A5EA2C878}"/>
          </ac:spMkLst>
        </pc:spChg>
        <pc:picChg chg="add mod">
          <ac:chgData name="Lindsey Montierth" userId="babb79a1-3a84-4548-a09b-74f0bcd582d8" providerId="ADAL" clId="{3832A3D7-8110-4A3B-8FAF-3ACAD2A6CC17}" dt="2024-09-03T13:54:43.888" v="843" actId="26606"/>
          <ac:picMkLst>
            <pc:docMk/>
            <pc:sldMk cId="2627533291" sldId="264"/>
            <ac:picMk id="1026" creationId="{08349979-0ACF-0150-C169-0784AECA7488}"/>
          </ac:picMkLst>
        </pc:picChg>
        <pc:cxnChg chg="add">
          <ac:chgData name="Lindsey Montierth" userId="babb79a1-3a84-4548-a09b-74f0bcd582d8" providerId="ADAL" clId="{3832A3D7-8110-4A3B-8FAF-3ACAD2A6CC17}" dt="2024-09-03T13:54:43.888" v="843" actId="26606"/>
          <ac:cxnSpMkLst>
            <pc:docMk/>
            <pc:sldMk cId="2627533291" sldId="264"/>
            <ac:cxnSpMk id="1033" creationId="{7882FDDB-12BA-4531-A762-4803DABD6CF1}"/>
          </ac:cxnSpMkLst>
        </pc:cxnChg>
      </pc:sldChg>
    </pc:docChg>
  </pc:docChgLst>
  <pc:docChgLst>
    <pc:chgData name="Lindsey Montierth" userId="S::lmontierth@hpud.org::babb79a1-3a84-4548-a09b-74f0bcd582d8" providerId="AD" clId="Web-{CA9A8DAD-0B9F-F798-433C-73C9A5331321}"/>
    <pc:docChg chg="modSld">
      <pc:chgData name="Lindsey Montierth" userId="S::lmontierth@hpud.org::babb79a1-3a84-4548-a09b-74f0bcd582d8" providerId="AD" clId="Web-{CA9A8DAD-0B9F-F798-433C-73C9A5331321}" dt="2024-10-04T19:07:31.709" v="7" actId="20577"/>
      <pc:docMkLst>
        <pc:docMk/>
      </pc:docMkLst>
      <pc:sldChg chg="addSp modSp">
        <pc:chgData name="Lindsey Montierth" userId="S::lmontierth@hpud.org::babb79a1-3a84-4548-a09b-74f0bcd582d8" providerId="AD" clId="Web-{CA9A8DAD-0B9F-F798-433C-73C9A5331321}" dt="2024-10-04T19:07:31.709" v="7" actId="20577"/>
        <pc:sldMkLst>
          <pc:docMk/>
          <pc:sldMk cId="1031061386" sldId="262"/>
        </pc:sldMkLst>
        <pc:spChg chg="add mod">
          <ac:chgData name="Lindsey Montierth" userId="S::lmontierth@hpud.org::babb79a1-3a84-4548-a09b-74f0bcd582d8" providerId="AD" clId="Web-{CA9A8DAD-0B9F-F798-433C-73C9A5331321}" dt="2024-10-04T19:07:31.709" v="7" actId="20577"/>
          <ac:spMkLst>
            <pc:docMk/>
            <pc:sldMk cId="1031061386" sldId="262"/>
            <ac:spMk id="2" creationId="{2C255105-9E44-2488-79F8-69896A1865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2951F-6FEF-4B34-933D-2E7B60ACA44D}" type="datetimeFigureOut">
              <a:rPr lang="en-US" smtClean="0"/>
              <a:t>10/4/2024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F9A8B9-220B-4EF6-9EBC-9ECB46165243}" type="slidenum">
              <a:rPr lang="en-US" smtClean="0"/>
              <a:t>‹#›</a:t>
            </a:fld>
            <a:endParaRPr lang="en-US"/>
          </a:p>
        </p:txBody>
      </p:sp>
    </p:spTree>
    <p:extLst>
      <p:ext uri="{BB962C8B-B14F-4D97-AF65-F5344CB8AC3E}">
        <p14:creationId xmlns:p14="http://schemas.microsoft.com/office/powerpoint/2010/main" val="3659976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https://www.youtube.com/watch?v=zNdbj3PbX6o </a:t>
            </a:r>
          </a:p>
        </p:txBody>
      </p:sp>
      <p:sp>
        <p:nvSpPr>
          <p:cNvPr id="4" name="Slide Number Placeholder 3"/>
          <p:cNvSpPr>
            <a:spLocks noGrp="1"/>
          </p:cNvSpPr>
          <p:nvPr>
            <p:ph type="sldNum" sz="quarter" idx="5"/>
          </p:nvPr>
        </p:nvSpPr>
        <p:spPr/>
        <p:txBody>
          <a:bodyPr/>
          <a:lstStyle/>
          <a:p>
            <a:fld id="{EFF9A8B9-220B-4EF6-9EBC-9ECB46165243}" type="slidenum">
              <a:rPr lang="en-US" smtClean="0"/>
              <a:t>9</a:t>
            </a:fld>
            <a:endParaRPr lang="en-US"/>
          </a:p>
        </p:txBody>
      </p:sp>
    </p:spTree>
    <p:extLst>
      <p:ext uri="{BB962C8B-B14F-4D97-AF65-F5344CB8AC3E}">
        <p14:creationId xmlns:p14="http://schemas.microsoft.com/office/powerpoint/2010/main" val="34836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28808-26D1-4F4B-96F4-F3082078DD61}"/>
              </a:ext>
            </a:extLst>
          </p:cNvPr>
          <p:cNvSpPr>
            <a:spLocks noGrp="1"/>
          </p:cNvSpPr>
          <p:nvPr>
            <p:ph type="ctrTitle"/>
          </p:nvPr>
        </p:nvSpPr>
        <p:spPr>
          <a:xfrm>
            <a:off x="1257008" y="1122362"/>
            <a:ext cx="8816632" cy="357155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2E0C639-B0CD-4365-98A9-C1E5FF6CF450}"/>
              </a:ext>
            </a:extLst>
          </p:cNvPr>
          <p:cNvSpPr>
            <a:spLocks noGrp="1"/>
          </p:cNvSpPr>
          <p:nvPr>
            <p:ph type="subTitle" idx="1"/>
          </p:nvPr>
        </p:nvSpPr>
        <p:spPr>
          <a:xfrm>
            <a:off x="1257008" y="5521960"/>
            <a:ext cx="8816632" cy="944879"/>
          </a:xfrm>
        </p:spPr>
        <p:txBody>
          <a:bodyPr anchor="ct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6780C52-E6BB-4B27-B5D8-2D33B2497C56}"/>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AF77C649-4A0C-4EF2-8FC1-2BCF0BF9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E03F2-D0FE-49BB-8AEC-E99C4DB2D67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16" name="Straight Connector 15">
            <a:extLst>
              <a:ext uri="{FF2B5EF4-FFF2-40B4-BE49-F238E27FC236}">
                <a16:creationId xmlns:a16="http://schemas.microsoft.com/office/drawing/2014/main" id="{24A7CC8F-56A6-423D-B67A-8BA89D3EC911}"/>
              </a:ext>
            </a:extLst>
          </p:cNvPr>
          <p:cNvCxnSpPr>
            <a:cxnSpLocks/>
          </p:cNvCxnSpPr>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38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6D52-667C-4E67-9038-A0BDFD8CCD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3E72AC-0272-475A-BD25-2AB7AC1DE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FBFF2-9ECB-4CDD-87FA-9DD1F87BFDE9}"/>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40AC12B3-DAF5-4BA7-A3A6-D0284716D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171AE-4A11-4035-A072-9AC4053FFA85}"/>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96529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52E95-2F50-48D3-B00E-4C259644E72E}"/>
              </a:ext>
            </a:extLst>
          </p:cNvPr>
          <p:cNvSpPr>
            <a:spLocks noGrp="1"/>
          </p:cNvSpPr>
          <p:nvPr>
            <p:ph type="title" orient="vert"/>
          </p:nvPr>
        </p:nvSpPr>
        <p:spPr>
          <a:xfrm>
            <a:off x="9050174" y="838199"/>
            <a:ext cx="2303626" cy="5338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2617C9B-4E02-49C8-B6DF-65ED3C990343}"/>
              </a:ext>
            </a:extLst>
          </p:cNvPr>
          <p:cNvSpPr>
            <a:spLocks noGrp="1"/>
          </p:cNvSpPr>
          <p:nvPr>
            <p:ph type="body" orient="vert" idx="1"/>
          </p:nvPr>
        </p:nvSpPr>
        <p:spPr>
          <a:xfrm>
            <a:off x="838200" y="838199"/>
            <a:ext cx="7734300" cy="5338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ECA10C-AC31-4D80-B78F-08E48CDCB7F2}"/>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19AAB5B7-F312-4BC9-A5D3-72E065D1B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2E489-5442-4698-B6E3-3421A97C283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7" name="Straight Connector 6">
            <a:extLst>
              <a:ext uri="{FF2B5EF4-FFF2-40B4-BE49-F238E27FC236}">
                <a16:creationId xmlns:a16="http://schemas.microsoft.com/office/drawing/2014/main" id="{41F3A7E1-F157-4338-B7F7-9C0A2D60B7FF}"/>
              </a:ext>
            </a:extLst>
          </p:cNvPr>
          <p:cNvCxnSpPr>
            <a:cxnSpLocks/>
          </p:cNvCxnSpPr>
          <p:nvPr/>
        </p:nvCxnSpPr>
        <p:spPr>
          <a:xfrm>
            <a:off x="8811337"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40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5B5E-C545-4763-BA47-4C2C0FCA514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FA263F8-8E34-4910-BF7A-F1C5A9968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6E74E5-D20D-4AB7-8D98-F336CE0ECCBE}"/>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C79D23AA-8F22-4B09-8FAA-CD16E5D66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8A028-A0C8-45E7-915E-B83FF59C9F1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598542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F01F-198D-4AAD-B4FB-AD3B44981ADD}"/>
              </a:ext>
            </a:extLst>
          </p:cNvPr>
          <p:cNvSpPr>
            <a:spLocks noGrp="1"/>
          </p:cNvSpPr>
          <p:nvPr>
            <p:ph type="title"/>
          </p:nvPr>
        </p:nvSpPr>
        <p:spPr>
          <a:xfrm>
            <a:off x="838200" y="838200"/>
            <a:ext cx="9438640" cy="4114800"/>
          </a:xfrm>
        </p:spPr>
        <p:txBody>
          <a:bodyPr anchor="t">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0BCC2B-311B-4FB6-B3A5-26F68055AE38}"/>
              </a:ext>
            </a:extLst>
          </p:cNvPr>
          <p:cNvSpPr>
            <a:spLocks noGrp="1"/>
          </p:cNvSpPr>
          <p:nvPr>
            <p:ph type="body" idx="1"/>
          </p:nvPr>
        </p:nvSpPr>
        <p:spPr>
          <a:xfrm>
            <a:off x="838200" y="5217160"/>
            <a:ext cx="9438640" cy="802640"/>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CB73D-2D6B-4FA6-89A4-DCC89F80E0F1}"/>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B6A0C188-FF43-44C1-A005-679168D5F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D1188-DA27-47B2-8176-31193EEC4C2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65827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5A25-7E99-42A8-8D6D-648EFE203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501DC-62B7-42BD-A941-D34E92719C32}"/>
              </a:ext>
            </a:extLst>
          </p:cNvPr>
          <p:cNvSpPr>
            <a:spLocks noGrp="1"/>
          </p:cNvSpPr>
          <p:nvPr>
            <p:ph sz="half" idx="1"/>
          </p:nvPr>
        </p:nvSpPr>
        <p:spPr>
          <a:xfrm>
            <a:off x="838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765C5C1-4FD4-4958-99A0-BDADECA336BD}"/>
              </a:ext>
            </a:extLst>
          </p:cNvPr>
          <p:cNvSpPr>
            <a:spLocks noGrp="1"/>
          </p:cNvSpPr>
          <p:nvPr>
            <p:ph sz="half" idx="2"/>
          </p:nvPr>
        </p:nvSpPr>
        <p:spPr>
          <a:xfrm>
            <a:off x="6172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1B234-5D54-44E5-B41D-B205AAF50305}"/>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6" name="Footer Placeholder 5">
            <a:extLst>
              <a:ext uri="{FF2B5EF4-FFF2-40B4-BE49-F238E27FC236}">
                <a16:creationId xmlns:a16="http://schemas.microsoft.com/office/drawing/2014/main" id="{0E67BCDB-6B96-45D6-B5E9-823A96EBD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39C5F-F16F-4AFD-98D1-FA3BB96AF2C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7503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4C1F-0040-4BBF-81A6-FD2E30637B0C}"/>
              </a:ext>
            </a:extLst>
          </p:cNvPr>
          <p:cNvSpPr>
            <a:spLocks noGrp="1"/>
          </p:cNvSpPr>
          <p:nvPr>
            <p:ph type="title"/>
          </p:nvPr>
        </p:nvSpPr>
        <p:spPr>
          <a:xfrm>
            <a:off x="839788" y="37978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2894A7-1DA1-44C1-8ED0-716279430690}"/>
              </a:ext>
            </a:extLst>
          </p:cNvPr>
          <p:cNvSpPr>
            <a:spLocks noGrp="1"/>
          </p:cNvSpPr>
          <p:nvPr>
            <p:ph type="body" idx="1"/>
          </p:nvPr>
        </p:nvSpPr>
        <p:spPr>
          <a:xfrm>
            <a:off x="839789" y="1824035"/>
            <a:ext cx="4997132"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9AB945-31E2-4B60-9076-CBB8F8594949}"/>
              </a:ext>
            </a:extLst>
          </p:cNvPr>
          <p:cNvSpPr>
            <a:spLocks noGrp="1"/>
          </p:cNvSpPr>
          <p:nvPr>
            <p:ph sz="half" idx="2"/>
          </p:nvPr>
        </p:nvSpPr>
        <p:spPr>
          <a:xfrm>
            <a:off x="839789" y="2505075"/>
            <a:ext cx="499713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71B3EA-2E84-4B8B-A104-81BD577424AD}"/>
              </a:ext>
            </a:extLst>
          </p:cNvPr>
          <p:cNvSpPr>
            <a:spLocks noGrp="1"/>
          </p:cNvSpPr>
          <p:nvPr>
            <p:ph type="body" sz="quarter" idx="3"/>
          </p:nvPr>
        </p:nvSpPr>
        <p:spPr>
          <a:xfrm>
            <a:off x="6355080" y="1824035"/>
            <a:ext cx="5000308"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511AB8-302C-476E-B80A-AA739911E304}"/>
              </a:ext>
            </a:extLst>
          </p:cNvPr>
          <p:cNvSpPr>
            <a:spLocks noGrp="1"/>
          </p:cNvSpPr>
          <p:nvPr>
            <p:ph sz="quarter" idx="4"/>
          </p:nvPr>
        </p:nvSpPr>
        <p:spPr>
          <a:xfrm>
            <a:off x="6355080" y="2505075"/>
            <a:ext cx="500030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B47C29-FE34-4E6E-9921-78C54673AAD9}"/>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8" name="Footer Placeholder 7">
            <a:extLst>
              <a:ext uri="{FF2B5EF4-FFF2-40B4-BE49-F238E27FC236}">
                <a16:creationId xmlns:a16="http://schemas.microsoft.com/office/drawing/2014/main" id="{3CF6B420-A9CE-4BB6-A653-5C3ABC7D6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DF8FE-1179-4798-B16D-AF1DFA266D4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21679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6F1A-0A68-4048-808F-CD7A9F3B0846}"/>
              </a:ext>
            </a:extLst>
          </p:cNvPr>
          <p:cNvSpPr>
            <a:spLocks noGrp="1"/>
          </p:cNvSpPr>
          <p:nvPr>
            <p:ph type="title"/>
          </p:nvPr>
        </p:nvSpPr>
        <p:spPr>
          <a:xfrm>
            <a:off x="838200" y="999592"/>
            <a:ext cx="10515600" cy="1573223"/>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28ACB3E6-5365-48F5-8D2A-0B002BA357E3}"/>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4" name="Footer Placeholder 3">
            <a:extLst>
              <a:ext uri="{FF2B5EF4-FFF2-40B4-BE49-F238E27FC236}">
                <a16:creationId xmlns:a16="http://schemas.microsoft.com/office/drawing/2014/main" id="{FF7D8EE9-4D97-4B2F-8D38-41CB9EE774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C5952-0A27-4FAB-A3FD-12003787676B}"/>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6110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08427-909D-4679-9192-BC99557A7D06}"/>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3" name="Footer Placeholder 2">
            <a:extLst>
              <a:ext uri="{FF2B5EF4-FFF2-40B4-BE49-F238E27FC236}">
                <a16:creationId xmlns:a16="http://schemas.microsoft.com/office/drawing/2014/main" id="{508E39A6-1E09-42B5-85B4-7E8B5AB2A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38940-01DD-4C97-8649-E01C3B0EDF7C}"/>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79644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3B3D-D568-40B4-A73A-1C8EA9ABB098}"/>
              </a:ext>
            </a:extLst>
          </p:cNvPr>
          <p:cNvSpPr>
            <a:spLocks noGrp="1"/>
          </p:cNvSpPr>
          <p:nvPr>
            <p:ph type="title"/>
          </p:nvPr>
        </p:nvSpPr>
        <p:spPr>
          <a:xfrm>
            <a:off x="839789" y="457200"/>
            <a:ext cx="3691818" cy="17018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D586EB3-917A-43B7-85BB-D00B5D2F07E4}"/>
              </a:ext>
            </a:extLst>
          </p:cNvPr>
          <p:cNvSpPr>
            <a:spLocks noGrp="1"/>
          </p:cNvSpPr>
          <p:nvPr>
            <p:ph idx="1"/>
          </p:nvPr>
        </p:nvSpPr>
        <p:spPr>
          <a:xfrm>
            <a:off x="5514798" y="987425"/>
            <a:ext cx="5840589" cy="5032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7AC029-3BC1-4637-A7F9-BC786DC26A38}"/>
              </a:ext>
            </a:extLst>
          </p:cNvPr>
          <p:cNvSpPr>
            <a:spLocks noGrp="1"/>
          </p:cNvSpPr>
          <p:nvPr>
            <p:ph type="body" sz="half" idx="2"/>
          </p:nvPr>
        </p:nvSpPr>
        <p:spPr>
          <a:xfrm>
            <a:off x="839789" y="2372360"/>
            <a:ext cx="3691817" cy="34966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0B948-89C5-4AC5-B7A0-17136F5C5A6A}"/>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6" name="Footer Placeholder 5">
            <a:extLst>
              <a:ext uri="{FF2B5EF4-FFF2-40B4-BE49-F238E27FC236}">
                <a16:creationId xmlns:a16="http://schemas.microsoft.com/office/drawing/2014/main" id="{F3A6C8C5-652F-46CB-BD26-E262B057F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B50CB-E91F-4B71-81F0-800F2B51A34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8B69B885-FDB8-4C62-A285-A0CDC49A6B0C}"/>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64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F941E-6445-4840-81AE-104EF7A4F7E9}"/>
              </a:ext>
            </a:extLst>
          </p:cNvPr>
          <p:cNvSpPr>
            <a:spLocks noGrp="1"/>
          </p:cNvSpPr>
          <p:nvPr>
            <p:ph type="title"/>
          </p:nvPr>
        </p:nvSpPr>
        <p:spPr>
          <a:xfrm>
            <a:off x="839789" y="457200"/>
            <a:ext cx="3696652" cy="17018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3F8B866-E32B-4AE7-AEF3-6974AE3288F3}"/>
              </a:ext>
            </a:extLst>
          </p:cNvPr>
          <p:cNvSpPr>
            <a:spLocks noGrp="1"/>
          </p:cNvSpPr>
          <p:nvPr>
            <p:ph type="pic" idx="1"/>
          </p:nvPr>
        </p:nvSpPr>
        <p:spPr>
          <a:xfrm>
            <a:off x="5786120" y="838200"/>
            <a:ext cx="560323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2ABB7A-E157-499A-B224-C2313181F569}"/>
              </a:ext>
            </a:extLst>
          </p:cNvPr>
          <p:cNvSpPr>
            <a:spLocks noGrp="1"/>
          </p:cNvSpPr>
          <p:nvPr>
            <p:ph type="body" sz="half" idx="2"/>
          </p:nvPr>
        </p:nvSpPr>
        <p:spPr>
          <a:xfrm>
            <a:off x="839789" y="2367280"/>
            <a:ext cx="3696652" cy="3501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77283-E2B8-405E-BB6E-9F121140E506}"/>
              </a:ext>
            </a:extLst>
          </p:cNvPr>
          <p:cNvSpPr>
            <a:spLocks noGrp="1"/>
          </p:cNvSpPr>
          <p:nvPr>
            <p:ph type="dt" sz="half" idx="10"/>
          </p:nvPr>
        </p:nvSpPr>
        <p:spPr/>
        <p:txBody>
          <a:bodyPr/>
          <a:lstStyle/>
          <a:p>
            <a:fld id="{F6CCBF3A-D7FB-4B97-8FD5-6FFB20CB1E84}" type="datetimeFigureOut">
              <a:rPr lang="en-US" smtClean="0"/>
              <a:t>10/4/2024</a:t>
            </a:fld>
            <a:endParaRPr lang="en-US"/>
          </a:p>
        </p:txBody>
      </p:sp>
      <p:sp>
        <p:nvSpPr>
          <p:cNvPr id="6" name="Footer Placeholder 5">
            <a:extLst>
              <a:ext uri="{FF2B5EF4-FFF2-40B4-BE49-F238E27FC236}">
                <a16:creationId xmlns:a16="http://schemas.microsoft.com/office/drawing/2014/main" id="{F9F21F05-EB94-417F-B19B-96FF3D9ECA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7C3C7-B6DB-4064-8E66-9FB770C888E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51E233FA-220A-423F-907E-5F81526A28A0}"/>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89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76A66-BE83-43F9-A28B-02DF7879AD52}"/>
              </a:ext>
            </a:extLst>
          </p:cNvPr>
          <p:cNvSpPr>
            <a:spLocks noGrp="1"/>
          </p:cNvSpPr>
          <p:nvPr>
            <p:ph type="title"/>
          </p:nvPr>
        </p:nvSpPr>
        <p:spPr>
          <a:xfrm>
            <a:off x="838200" y="584990"/>
            <a:ext cx="10515600" cy="111681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9D76E94-F276-4F0F-8DD9-B1F8A3198AE1}"/>
              </a:ext>
            </a:extLst>
          </p:cNvPr>
          <p:cNvSpPr>
            <a:spLocks noGrp="1"/>
          </p:cNvSpPr>
          <p:nvPr>
            <p:ph type="body" idx="1"/>
          </p:nvPr>
        </p:nvSpPr>
        <p:spPr>
          <a:xfrm>
            <a:off x="838200" y="2061469"/>
            <a:ext cx="105156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4AD964E-3A2E-4DB9-B96A-EDE144A47BDC}"/>
              </a:ext>
            </a:extLst>
          </p:cNvPr>
          <p:cNvSpPr>
            <a:spLocks noGrp="1"/>
          </p:cNvSpPr>
          <p:nvPr>
            <p:ph type="dt" sz="half" idx="2"/>
          </p:nvPr>
        </p:nvSpPr>
        <p:spPr>
          <a:xfrm rot="5400000">
            <a:off x="10425981" y="4687095"/>
            <a:ext cx="2706690" cy="365125"/>
          </a:xfrm>
          <a:prstGeom prst="rect">
            <a:avLst/>
          </a:prstGeom>
        </p:spPr>
        <p:txBody>
          <a:bodyPr vert="horz" lIns="91440" tIns="45720" rIns="91440" bIns="45720" rtlCol="0" anchor="ctr"/>
          <a:lstStyle>
            <a:lvl1pPr algn="r">
              <a:defRPr sz="1000">
                <a:solidFill>
                  <a:schemeClr val="tx1"/>
                </a:solidFill>
              </a:defRPr>
            </a:lvl1pPr>
          </a:lstStyle>
          <a:p>
            <a:fld id="{F6CCBF3A-D7FB-4B97-8FD5-6FFB20CB1E84}" type="datetimeFigureOut">
              <a:rPr lang="en-US" smtClean="0"/>
              <a:t>10/4/2024</a:t>
            </a:fld>
            <a:endParaRPr lang="en-US"/>
          </a:p>
        </p:txBody>
      </p:sp>
      <p:sp>
        <p:nvSpPr>
          <p:cNvPr id="5" name="Footer Placeholder 4">
            <a:extLst>
              <a:ext uri="{FF2B5EF4-FFF2-40B4-BE49-F238E27FC236}">
                <a16:creationId xmlns:a16="http://schemas.microsoft.com/office/drawing/2014/main" id="{0DACB382-EE11-430D-941A-DB76EEB7F2D5}"/>
              </a:ext>
            </a:extLst>
          </p:cNvPr>
          <p:cNvSpPr>
            <a:spLocks noGrp="1"/>
          </p:cNvSpPr>
          <p:nvPr>
            <p:ph type="ftr" sz="quarter" idx="3"/>
          </p:nvPr>
        </p:nvSpPr>
        <p:spPr>
          <a:xfrm rot="5400000">
            <a:off x="-1131161" y="1592957"/>
            <a:ext cx="2973522"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3C562FE-ACD1-43F2-A3DE-5B11E10B7EA5}"/>
              </a:ext>
            </a:extLst>
          </p:cNvPr>
          <p:cNvSpPr>
            <a:spLocks noGrp="1"/>
          </p:cNvSpPr>
          <p:nvPr>
            <p:ph type="sldNum" sz="quarter" idx="4"/>
          </p:nvPr>
        </p:nvSpPr>
        <p:spPr>
          <a:xfrm>
            <a:off x="11512296" y="6356350"/>
            <a:ext cx="574620" cy="365125"/>
          </a:xfrm>
          <a:prstGeom prst="rect">
            <a:avLst/>
          </a:prstGeom>
        </p:spPr>
        <p:txBody>
          <a:bodyPr vert="horz" lIns="91440" tIns="45720" rIns="91440" bIns="45720" rtlCol="0" anchor="ctr"/>
          <a:lstStyle>
            <a:lvl1pPr algn="ctr">
              <a:defRPr sz="1000">
                <a:solidFill>
                  <a:schemeClr val="tx1"/>
                </a:solidFill>
              </a:defRPr>
            </a:lvl1pPr>
          </a:lstStyle>
          <a:p>
            <a:fld id="{3109D357-8067-4A1F-97B2-93C5160B78D9}" type="slidenum">
              <a:rPr lang="en-US" smtClean="0"/>
              <a:t>‹#›</a:t>
            </a:fld>
            <a:endParaRPr lang="en-US"/>
          </a:p>
        </p:txBody>
      </p:sp>
      <p:cxnSp>
        <p:nvCxnSpPr>
          <p:cNvPr id="13" name="Straight Connector 12">
            <a:extLst>
              <a:ext uri="{FF2B5EF4-FFF2-40B4-BE49-F238E27FC236}">
                <a16:creationId xmlns:a16="http://schemas.microsoft.com/office/drawing/2014/main" id="{1EB34A3B-1FD5-48FF-9982-1E64C864C01D}"/>
              </a:ext>
            </a:extLst>
          </p:cNvPr>
          <p:cNvCxnSpPr>
            <a:cxnSpLocks/>
          </p:cNvCxnSpPr>
          <p:nvPr/>
        </p:nvCxnSpPr>
        <p:spPr>
          <a:xfrm flipH="1">
            <a:off x="4" y="1824111"/>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1120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10000"/>
        </a:lnSpc>
        <a:spcBef>
          <a:spcPts val="500"/>
        </a:spcBef>
        <a:buSzPct val="80000"/>
        <a:buFont typeface="Goudy Old Style" panose="02020502050305020303" pitchFamily="18" charset="0"/>
        <a:buChar char="–"/>
        <a:defRPr sz="1800" i="1" kern="1200">
          <a:solidFill>
            <a:schemeClr val="tx1"/>
          </a:solidFill>
          <a:latin typeface="+mn-lt"/>
          <a:ea typeface="+mn-ea"/>
          <a:cs typeface="+mn-cs"/>
        </a:defRPr>
      </a:lvl2pPr>
      <a:lvl3pPr marL="822960" indent="-228600" algn="l" defTabSz="914400" rtl="0" eaLnBrk="1" latinLnBrk="0" hangingPunct="1">
        <a:lnSpc>
          <a:spcPct val="11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97280" indent="-228600" algn="l" defTabSz="914400" rtl="0" eaLnBrk="1" latinLnBrk="0" hangingPunct="1">
        <a:lnSpc>
          <a:spcPct val="110000"/>
        </a:lnSpc>
        <a:spcBef>
          <a:spcPts val="500"/>
        </a:spcBef>
        <a:buSzPct val="80000"/>
        <a:buFont typeface="Goudy Old Style" panose="02020502050305020303" pitchFamily="18" charset="0"/>
        <a:buChar char="–"/>
        <a:defRPr sz="1400" i="1" kern="1200">
          <a:solidFill>
            <a:schemeClr val="tx1"/>
          </a:solidFill>
          <a:latin typeface="+mn-lt"/>
          <a:ea typeface="+mn-ea"/>
          <a:cs typeface="+mn-cs"/>
        </a:defRPr>
      </a:lvl4pPr>
      <a:lvl5pPr marL="1371600" indent="-228600" algn="l" defTabSz="914400" rtl="0" eaLnBrk="1" latinLnBrk="0" hangingPunct="1">
        <a:lnSpc>
          <a:spcPct val="11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zNdbj3PbX6o?feature=oembed" TargetMode="External"/><Relationship Id="rId5" Type="http://schemas.openxmlformats.org/officeDocument/2006/relationships/hyperlink" Target="https://www.youtube.com/watch?v=zNdbj3PbX6o"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626F98-F213-4034-8836-88A71501D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073FDCD-FC1F-AC50-7325-24C52F7D002E}"/>
              </a:ext>
            </a:extLst>
          </p:cNvPr>
          <p:cNvPicPr>
            <a:picLocks noChangeAspect="1"/>
          </p:cNvPicPr>
          <p:nvPr/>
        </p:nvPicPr>
        <p:blipFill>
          <a:blip r:embed="rId2">
            <a:alphaModFix amt="60000"/>
          </a:blip>
          <a:srcRect b="25000"/>
          <a:stretch/>
        </p:blipFill>
        <p:spPr>
          <a:xfrm>
            <a:off x="20" y="1"/>
            <a:ext cx="12191980" cy="6857999"/>
          </a:xfrm>
          <a:prstGeom prst="rect">
            <a:avLst/>
          </a:prstGeom>
        </p:spPr>
      </p:pic>
      <p:sp useBgFill="1">
        <p:nvSpPr>
          <p:cNvPr id="11" name="Freeform: Shape 10">
            <a:extLst>
              <a:ext uri="{FF2B5EF4-FFF2-40B4-BE49-F238E27FC236}">
                <a16:creationId xmlns:a16="http://schemas.microsoft.com/office/drawing/2014/main" id="{6B3DAACF-D844-4480-94BE-2DE00ABEE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75199" y="726177"/>
            <a:ext cx="5241603" cy="5343721"/>
          </a:xfrm>
          <a:custGeom>
            <a:avLst/>
            <a:gdLst>
              <a:gd name="connsiteX0" fmla="*/ 5325805 w 5325805"/>
              <a:gd name="connsiteY0" fmla="*/ 2714782 h 5429563"/>
              <a:gd name="connsiteX1" fmla="*/ 2611024 w 5325805"/>
              <a:gd name="connsiteY1" fmla="*/ 5429563 h 5429563"/>
              <a:gd name="connsiteX2" fmla="*/ 1942188 w 5325805"/>
              <a:gd name="connsiteY2" fmla="*/ 5429563 h 5429563"/>
              <a:gd name="connsiteX3" fmla="*/ 668836 w 5325805"/>
              <a:gd name="connsiteY3" fmla="*/ 5429563 h 5429563"/>
              <a:gd name="connsiteX4" fmla="*/ 0 w 5325805"/>
              <a:gd name="connsiteY4" fmla="*/ 5429563 h 5429563"/>
              <a:gd name="connsiteX5" fmla="*/ 0 w 5325805"/>
              <a:gd name="connsiteY5" fmla="*/ 0 h 5429563"/>
              <a:gd name="connsiteX6" fmla="*/ 668836 w 5325805"/>
              <a:gd name="connsiteY6" fmla="*/ 0 h 5429563"/>
              <a:gd name="connsiteX7" fmla="*/ 1942188 w 5325805"/>
              <a:gd name="connsiteY7" fmla="*/ 0 h 5429563"/>
              <a:gd name="connsiteX8" fmla="*/ 2611024 w 5325805"/>
              <a:gd name="connsiteY8" fmla="*/ 0 h 5429563"/>
              <a:gd name="connsiteX9" fmla="*/ 5325805 w 5325805"/>
              <a:gd name="connsiteY9" fmla="*/ 2714782 h 542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25805" h="5429563">
                <a:moveTo>
                  <a:pt x="5325805" y="2714782"/>
                </a:moveTo>
                <a:cubicBezTo>
                  <a:pt x="5325805" y="4214114"/>
                  <a:pt x="4110356" y="5429563"/>
                  <a:pt x="2611024" y="5429563"/>
                </a:cubicBezTo>
                <a:lnTo>
                  <a:pt x="1942188" y="5429563"/>
                </a:lnTo>
                <a:lnTo>
                  <a:pt x="668836" y="5429563"/>
                </a:lnTo>
                <a:lnTo>
                  <a:pt x="0" y="5429563"/>
                </a:lnTo>
                <a:lnTo>
                  <a:pt x="0" y="0"/>
                </a:lnTo>
                <a:lnTo>
                  <a:pt x="668836" y="0"/>
                </a:lnTo>
                <a:lnTo>
                  <a:pt x="1942188" y="0"/>
                </a:lnTo>
                <a:lnTo>
                  <a:pt x="2611024" y="0"/>
                </a:lnTo>
                <a:cubicBezTo>
                  <a:pt x="4110356" y="0"/>
                  <a:pt x="5325805" y="1215450"/>
                  <a:pt x="5325805" y="2714782"/>
                </a:cubicBezTo>
                <a:close/>
              </a:path>
            </a:pathLst>
          </a:custGeom>
          <a:ln w="63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DB12945-1C3F-BE91-9BCC-F8D9F52DF3C6}"/>
              </a:ext>
            </a:extLst>
          </p:cNvPr>
          <p:cNvSpPr>
            <a:spLocks noGrp="1"/>
          </p:cNvSpPr>
          <p:nvPr>
            <p:ph type="ctrTitle"/>
          </p:nvPr>
        </p:nvSpPr>
        <p:spPr>
          <a:xfrm>
            <a:off x="1524000" y="1336430"/>
            <a:ext cx="9144000" cy="2820573"/>
          </a:xfrm>
        </p:spPr>
        <p:txBody>
          <a:bodyPr>
            <a:normAutofit/>
          </a:bodyPr>
          <a:lstStyle/>
          <a:p>
            <a:pPr algn="ctr"/>
            <a:r>
              <a:rPr lang="en-US" sz="6600"/>
              <a:t>Game of Pipes</a:t>
            </a:r>
          </a:p>
        </p:txBody>
      </p:sp>
      <p:sp>
        <p:nvSpPr>
          <p:cNvPr id="3" name="Subtitle 2">
            <a:extLst>
              <a:ext uri="{FF2B5EF4-FFF2-40B4-BE49-F238E27FC236}">
                <a16:creationId xmlns:a16="http://schemas.microsoft.com/office/drawing/2014/main" id="{25CAE21C-F95B-AAC7-ACBD-649531844825}"/>
              </a:ext>
            </a:extLst>
          </p:cNvPr>
          <p:cNvSpPr>
            <a:spLocks noGrp="1"/>
          </p:cNvSpPr>
          <p:nvPr>
            <p:ph type="subTitle" idx="1"/>
          </p:nvPr>
        </p:nvSpPr>
        <p:spPr>
          <a:xfrm>
            <a:off x="4068856" y="4628271"/>
            <a:ext cx="4054288" cy="1069144"/>
          </a:xfrm>
        </p:spPr>
        <p:txBody>
          <a:bodyPr>
            <a:normAutofit/>
          </a:bodyPr>
          <a:lstStyle/>
          <a:p>
            <a:pPr algn="ctr"/>
            <a:r>
              <a:rPr lang="en-US" dirty="0"/>
              <a:t>Hallsdale Powell Utility District</a:t>
            </a:r>
            <a:endParaRPr lang="en-US"/>
          </a:p>
        </p:txBody>
      </p:sp>
    </p:spTree>
    <p:extLst>
      <p:ext uri="{BB962C8B-B14F-4D97-AF65-F5344CB8AC3E}">
        <p14:creationId xmlns:p14="http://schemas.microsoft.com/office/powerpoint/2010/main" val="385153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4A7CC8F-56A6-423D-B67A-8BA89D3EC9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5F65A513-D0E8-41DF-A3C9-73374F5124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C91F62-5E9C-5BF5-02B1-1ED4CD951E22}"/>
              </a:ext>
            </a:extLst>
          </p:cNvPr>
          <p:cNvSpPr>
            <a:spLocks noGrp="1"/>
          </p:cNvSpPr>
          <p:nvPr>
            <p:ph type="title"/>
          </p:nvPr>
        </p:nvSpPr>
        <p:spPr>
          <a:xfrm>
            <a:off x="1097280" y="640081"/>
            <a:ext cx="9997440" cy="1261213"/>
          </a:xfrm>
        </p:spPr>
        <p:txBody>
          <a:bodyPr vert="horz" lIns="91440" tIns="45720" rIns="91440" bIns="45720" rtlCol="0" anchor="b">
            <a:normAutofit/>
          </a:bodyPr>
          <a:lstStyle/>
          <a:p>
            <a:pPr algn="ctr"/>
            <a:r>
              <a:rPr lang="en-US" sz="4100" dirty="0"/>
              <a:t>What are some ways that you used water today?</a:t>
            </a:r>
          </a:p>
        </p:txBody>
      </p:sp>
      <p:pic>
        <p:nvPicPr>
          <p:cNvPr id="7" name="Graphic 6" descr="Shower">
            <a:extLst>
              <a:ext uri="{FF2B5EF4-FFF2-40B4-BE49-F238E27FC236}">
                <a16:creationId xmlns:a16="http://schemas.microsoft.com/office/drawing/2014/main" id="{60DE562D-357F-037D-8B98-BB5A766954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4977" y="2222648"/>
            <a:ext cx="2486807" cy="2486807"/>
          </a:xfrm>
          <a:prstGeom prst="rect">
            <a:avLst/>
          </a:prstGeom>
        </p:spPr>
      </p:pic>
      <p:cxnSp>
        <p:nvCxnSpPr>
          <p:cNvPr id="14" name="Straight Connector 13">
            <a:extLst>
              <a:ext uri="{FF2B5EF4-FFF2-40B4-BE49-F238E27FC236}">
                <a16:creationId xmlns:a16="http://schemas.microsoft.com/office/drawing/2014/main" id="{3C341CBB-153E-47C8-A7C1-B11941C401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882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ypical Residential Water Use Tool">
            <a:extLst>
              <a:ext uri="{FF2B5EF4-FFF2-40B4-BE49-F238E27FC236}">
                <a16:creationId xmlns:a16="http://schemas.microsoft.com/office/drawing/2014/main" id="{FCC446C7-6DC2-9A2F-094F-2FEA52D311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357"/>
          <a:stretch/>
        </p:blipFill>
        <p:spPr bwMode="auto">
          <a:xfrm>
            <a:off x="2912253" y="102788"/>
            <a:ext cx="6367494" cy="640028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1FFDA2D-3D9B-417E-CB4D-361A6C1106EA}"/>
              </a:ext>
            </a:extLst>
          </p:cNvPr>
          <p:cNvSpPr txBox="1"/>
          <p:nvPr/>
        </p:nvSpPr>
        <p:spPr>
          <a:xfrm>
            <a:off x="244444" y="6572816"/>
            <a:ext cx="6713697" cy="276999"/>
          </a:xfrm>
          <a:prstGeom prst="rect">
            <a:avLst/>
          </a:prstGeom>
          <a:noFill/>
        </p:spPr>
        <p:txBody>
          <a:bodyPr wrap="none" rtlCol="0">
            <a:spAutoFit/>
          </a:bodyPr>
          <a:lstStyle/>
          <a:p>
            <a:r>
              <a:rPr lang="en-US" sz="1200" dirty="0"/>
              <a:t>Image: https://dallascityhall.com/departments/waterutilities/Pages/Typical-Residential-Water-Use-Tool.aspx</a:t>
            </a:r>
          </a:p>
        </p:txBody>
      </p:sp>
    </p:spTree>
    <p:extLst>
      <p:ext uri="{BB962C8B-B14F-4D97-AF65-F5344CB8AC3E}">
        <p14:creationId xmlns:p14="http://schemas.microsoft.com/office/powerpoint/2010/main" val="360185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4A7CC8F-56A6-423D-B67A-8BA89D3EC9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5F65A513-D0E8-41DF-A3C9-73374F5124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2B0A3F-1BCE-BED7-1CAA-B0203C832887}"/>
              </a:ext>
            </a:extLst>
          </p:cNvPr>
          <p:cNvSpPr>
            <a:spLocks noGrp="1"/>
          </p:cNvSpPr>
          <p:nvPr>
            <p:ph type="title"/>
          </p:nvPr>
        </p:nvSpPr>
        <p:spPr>
          <a:xfrm>
            <a:off x="1097280" y="640081"/>
            <a:ext cx="9997440" cy="1261213"/>
          </a:xfrm>
        </p:spPr>
        <p:txBody>
          <a:bodyPr vert="horz" lIns="91440" tIns="45720" rIns="91440" bIns="45720" rtlCol="0" anchor="b">
            <a:normAutofit/>
          </a:bodyPr>
          <a:lstStyle/>
          <a:p>
            <a:pPr algn="ctr"/>
            <a:r>
              <a:rPr lang="en-US" sz="4100" dirty="0"/>
              <a:t>What would life be like without water?</a:t>
            </a:r>
          </a:p>
        </p:txBody>
      </p:sp>
      <p:pic>
        <p:nvPicPr>
          <p:cNvPr id="7" name="Graphic 6" descr="Fishbowl">
            <a:extLst>
              <a:ext uri="{FF2B5EF4-FFF2-40B4-BE49-F238E27FC236}">
                <a16:creationId xmlns:a16="http://schemas.microsoft.com/office/drawing/2014/main" id="{C5B2428D-0859-AD16-FDD8-EDF7BA3C15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4977" y="2222648"/>
            <a:ext cx="2486807" cy="2486807"/>
          </a:xfrm>
          <a:prstGeom prst="rect">
            <a:avLst/>
          </a:prstGeom>
        </p:spPr>
      </p:pic>
      <p:cxnSp>
        <p:nvCxnSpPr>
          <p:cNvPr id="14" name="Straight Connector 13">
            <a:extLst>
              <a:ext uri="{FF2B5EF4-FFF2-40B4-BE49-F238E27FC236}">
                <a16:creationId xmlns:a16="http://schemas.microsoft.com/office/drawing/2014/main" id="{3C341CBB-153E-47C8-A7C1-B11941C401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32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A1189-4223-F9C9-B89A-DDF9FDEE526F}"/>
              </a:ext>
            </a:extLst>
          </p:cNvPr>
          <p:cNvSpPr>
            <a:spLocks noGrp="1"/>
          </p:cNvSpPr>
          <p:nvPr>
            <p:ph type="title"/>
          </p:nvPr>
        </p:nvSpPr>
        <p:spPr/>
        <p:txBody>
          <a:bodyPr/>
          <a:lstStyle/>
          <a:p>
            <a:r>
              <a:rPr lang="en-US" dirty="0"/>
              <a:t>Today, you’ll play a game!</a:t>
            </a:r>
          </a:p>
        </p:txBody>
      </p:sp>
      <p:sp>
        <p:nvSpPr>
          <p:cNvPr id="3" name="Content Placeholder 2">
            <a:extLst>
              <a:ext uri="{FF2B5EF4-FFF2-40B4-BE49-F238E27FC236}">
                <a16:creationId xmlns:a16="http://schemas.microsoft.com/office/drawing/2014/main" id="{1C84E36C-C453-4C9F-CFF0-B68E05016AA0}"/>
              </a:ext>
            </a:extLst>
          </p:cNvPr>
          <p:cNvSpPr>
            <a:spLocks noGrp="1"/>
          </p:cNvSpPr>
          <p:nvPr>
            <p:ph idx="1"/>
          </p:nvPr>
        </p:nvSpPr>
        <p:spPr>
          <a:xfrm>
            <a:off x="838200" y="1798919"/>
            <a:ext cx="10515600" cy="4114801"/>
          </a:xfrm>
        </p:spPr>
        <p:txBody>
          <a:bodyPr>
            <a:noAutofit/>
          </a:bodyPr>
          <a:lstStyle/>
          <a:p>
            <a:pPr marL="0" indent="0">
              <a:buNone/>
            </a:pPr>
            <a:r>
              <a:rPr lang="en-US" sz="2200" dirty="0"/>
              <a:t>The goal? Use as little water as possible!</a:t>
            </a:r>
          </a:p>
          <a:p>
            <a:pPr marL="457200" indent="-457200">
              <a:buAutoNum type="arabicPeriod"/>
            </a:pPr>
            <a:r>
              <a:rPr lang="en-US" sz="2200" dirty="0"/>
              <a:t>Select a game piece and begin at “Start.”</a:t>
            </a:r>
          </a:p>
          <a:p>
            <a:pPr marL="457200" indent="-457200">
              <a:buAutoNum type="arabicPeriod"/>
            </a:pPr>
            <a:r>
              <a:rPr lang="en-US" sz="2200" dirty="0"/>
              <a:t>Each player starts with 500 gallons of water. (Your teacher may adjust this.) </a:t>
            </a:r>
          </a:p>
          <a:p>
            <a:pPr marL="457200" indent="-457200">
              <a:buAutoNum type="arabicPeriod"/>
            </a:pPr>
            <a:r>
              <a:rPr lang="en-US" sz="2200" dirty="0"/>
              <a:t>Roll the die and move the designated number of spaces. </a:t>
            </a:r>
          </a:p>
          <a:p>
            <a:pPr marL="457200" indent="-457200">
              <a:buAutoNum type="arabicPeriod"/>
            </a:pPr>
            <a:r>
              <a:rPr lang="en-US" sz="2200" dirty="0"/>
              <a:t>Using the number in the space, refer to your action list to determine how many of gallons of water to add or subtract and which move to make next </a:t>
            </a:r>
          </a:p>
          <a:p>
            <a:pPr marL="457200" indent="-457200">
              <a:buAutoNum type="arabicPeriod"/>
            </a:pPr>
            <a:r>
              <a:rPr lang="en-US" sz="2200" dirty="0"/>
              <a:t>Pass the die to the next player. </a:t>
            </a:r>
          </a:p>
          <a:p>
            <a:pPr marL="0" indent="0">
              <a:buNone/>
            </a:pPr>
            <a:endParaRPr lang="en-US" sz="2200" dirty="0"/>
          </a:p>
          <a:p>
            <a:pPr marL="0" indent="0" algn="ctr">
              <a:buNone/>
            </a:pPr>
            <a:r>
              <a:rPr lang="en-US" sz="2200" b="1" dirty="0"/>
              <a:t>How to Win: Be the first to make it to Blue Plains Advanced Wastewater treatment Plant. - Or -- Have the most gallons of water left at the end of the game.</a:t>
            </a:r>
          </a:p>
        </p:txBody>
      </p:sp>
    </p:spTree>
    <p:extLst>
      <p:ext uri="{BB962C8B-B14F-4D97-AF65-F5344CB8AC3E}">
        <p14:creationId xmlns:p14="http://schemas.microsoft.com/office/powerpoint/2010/main" val="422347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DB52-FB4F-EC9D-7273-320FE38FDC18}"/>
              </a:ext>
            </a:extLst>
          </p:cNvPr>
          <p:cNvSpPr>
            <a:spLocks noGrp="1"/>
          </p:cNvSpPr>
          <p:nvPr>
            <p:ph type="title"/>
          </p:nvPr>
        </p:nvSpPr>
        <p:spPr/>
        <p:txBody>
          <a:bodyPr/>
          <a:lstStyle/>
          <a:p>
            <a:r>
              <a:rPr lang="en-US" dirty="0"/>
              <a:t>Follow Up Question</a:t>
            </a:r>
          </a:p>
        </p:txBody>
      </p:sp>
      <p:sp>
        <p:nvSpPr>
          <p:cNvPr id="3" name="Content Placeholder 2">
            <a:extLst>
              <a:ext uri="{FF2B5EF4-FFF2-40B4-BE49-F238E27FC236}">
                <a16:creationId xmlns:a16="http://schemas.microsoft.com/office/drawing/2014/main" id="{C5B638CC-617E-68D2-754D-027EE40F4F04}"/>
              </a:ext>
            </a:extLst>
          </p:cNvPr>
          <p:cNvSpPr>
            <a:spLocks noGrp="1"/>
          </p:cNvSpPr>
          <p:nvPr>
            <p:ph idx="1"/>
          </p:nvPr>
        </p:nvSpPr>
        <p:spPr/>
        <p:txBody>
          <a:bodyPr>
            <a:normAutofit/>
          </a:bodyPr>
          <a:lstStyle/>
          <a:p>
            <a:r>
              <a:rPr lang="en-US" sz="2800" dirty="0"/>
              <a:t>What can you do to reduce the amount of water you use daily?</a:t>
            </a:r>
          </a:p>
        </p:txBody>
      </p:sp>
    </p:spTree>
    <p:extLst>
      <p:ext uri="{BB962C8B-B14F-4D97-AF65-F5344CB8AC3E}">
        <p14:creationId xmlns:p14="http://schemas.microsoft.com/office/powerpoint/2010/main" val="45760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482C6-F61E-BEB2-8DF0-6D02A1CADDC9}"/>
              </a:ext>
            </a:extLst>
          </p:cNvPr>
          <p:cNvSpPr>
            <a:spLocks noGrp="1"/>
          </p:cNvSpPr>
          <p:nvPr>
            <p:ph type="title"/>
          </p:nvPr>
        </p:nvSpPr>
        <p:spPr/>
        <p:txBody>
          <a:bodyPr>
            <a:normAutofit fontScale="90000"/>
          </a:bodyPr>
          <a:lstStyle/>
          <a:p>
            <a:r>
              <a:rPr lang="en-US" dirty="0"/>
              <a:t>The Important Work of Hallsdale-Powell Utility District</a:t>
            </a:r>
          </a:p>
        </p:txBody>
      </p:sp>
      <p:sp>
        <p:nvSpPr>
          <p:cNvPr id="3" name="Content Placeholder 2">
            <a:extLst>
              <a:ext uri="{FF2B5EF4-FFF2-40B4-BE49-F238E27FC236}">
                <a16:creationId xmlns:a16="http://schemas.microsoft.com/office/drawing/2014/main" id="{F6F55BE7-1CE7-560F-7194-8403500713D6}"/>
              </a:ext>
            </a:extLst>
          </p:cNvPr>
          <p:cNvSpPr>
            <a:spLocks noGrp="1"/>
          </p:cNvSpPr>
          <p:nvPr>
            <p:ph idx="1"/>
          </p:nvPr>
        </p:nvSpPr>
        <p:spPr/>
        <p:txBody>
          <a:bodyPr>
            <a:normAutofit/>
          </a:bodyPr>
          <a:lstStyle/>
          <a:p>
            <a:pPr marL="0" indent="0">
              <a:buNone/>
            </a:pPr>
            <a:r>
              <a:rPr lang="en-US" sz="3200" dirty="0"/>
              <a:t>Did you know that all the water you use in your homes and at school goes to the wastewater treatment plant in Powell?</a:t>
            </a:r>
          </a:p>
        </p:txBody>
      </p:sp>
      <p:pic>
        <p:nvPicPr>
          <p:cNvPr id="4" name="Picture 2" descr="May be an image of text">
            <a:extLst>
              <a:ext uri="{FF2B5EF4-FFF2-40B4-BE49-F238E27FC236}">
                <a16:creationId xmlns:a16="http://schemas.microsoft.com/office/drawing/2014/main" id="{B9233CFB-37BF-048F-B93B-195F5C38D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0110" y="3429000"/>
            <a:ext cx="6451779" cy="3387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27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28" name="Rectangle 1027">
            <a:extLst>
              <a:ext uri="{FF2B5EF4-FFF2-40B4-BE49-F238E27FC236}">
                <a16:creationId xmlns:a16="http://schemas.microsoft.com/office/drawing/2014/main" id="{BCF03A2E-B266-4817-B378-45B9DC3EC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7A272-9681-A4DD-921C-6387342B71E1}"/>
              </a:ext>
            </a:extLst>
          </p:cNvPr>
          <p:cNvSpPr>
            <a:spLocks noGrp="1"/>
          </p:cNvSpPr>
          <p:nvPr>
            <p:ph type="title"/>
          </p:nvPr>
        </p:nvSpPr>
        <p:spPr>
          <a:xfrm>
            <a:off x="5583720" y="681039"/>
            <a:ext cx="5770080" cy="1640521"/>
          </a:xfrm>
        </p:spPr>
        <p:txBody>
          <a:bodyPr>
            <a:normAutofit/>
          </a:bodyPr>
          <a:lstStyle/>
          <a:p>
            <a:r>
              <a:rPr lang="en-US" sz="3700"/>
              <a:t>The Important Work of Hallsdale-Powell Utility District</a:t>
            </a:r>
          </a:p>
        </p:txBody>
      </p:sp>
      <p:pic>
        <p:nvPicPr>
          <p:cNvPr id="1026" name="Picture 2" descr="Komodo Water – Page 2 – Towards a Sustainable Future">
            <a:extLst>
              <a:ext uri="{FF2B5EF4-FFF2-40B4-BE49-F238E27FC236}">
                <a16:creationId xmlns:a16="http://schemas.microsoft.com/office/drawing/2014/main" id="{08349979-0ACF-0150-C169-0784AECA748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8201" y="1893124"/>
            <a:ext cx="3071752" cy="3071752"/>
          </a:xfrm>
          <a:prstGeom prst="rect">
            <a:avLst/>
          </a:prstGeom>
          <a:noFill/>
          <a:extLst>
            <a:ext uri="{909E8E84-426E-40DD-AFC4-6F175D3DCCD1}">
              <a14:hiddenFill xmlns:a14="http://schemas.microsoft.com/office/drawing/2010/main">
                <a:solidFill>
                  <a:srgbClr val="FFFFFF"/>
                </a:solidFill>
              </a14:hiddenFill>
            </a:ext>
          </a:extLst>
        </p:spPr>
      </p:pic>
      <p:cxnSp>
        <p:nvCxnSpPr>
          <p:cNvPr id="1033" name="Straight Connector 1032">
            <a:extLst>
              <a:ext uri="{FF2B5EF4-FFF2-40B4-BE49-F238E27FC236}">
                <a16:creationId xmlns:a16="http://schemas.microsoft.com/office/drawing/2014/main" id="{7882FDDB-12BA-4531-A762-4803DABD6C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48153" y="0"/>
            <a:ext cx="0" cy="68580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2D3613F-BE35-7E8C-3BAB-62F22F5F09DD}"/>
              </a:ext>
            </a:extLst>
          </p:cNvPr>
          <p:cNvSpPr>
            <a:spLocks noGrp="1"/>
          </p:cNvSpPr>
          <p:nvPr>
            <p:ph idx="1"/>
          </p:nvPr>
        </p:nvSpPr>
        <p:spPr>
          <a:xfrm>
            <a:off x="5583720" y="2672370"/>
            <a:ext cx="5770079" cy="3504591"/>
          </a:xfrm>
        </p:spPr>
        <p:txBody>
          <a:bodyPr>
            <a:normAutofit/>
          </a:bodyPr>
          <a:lstStyle/>
          <a:p>
            <a:pPr marL="0" indent="0">
              <a:buNone/>
            </a:pPr>
            <a:r>
              <a:rPr lang="en-US" sz="2400" dirty="0"/>
              <a:t>Every day, millions of gallons of used water flow into the wastewater treatment plant. It is crucial that the water is treated before being released back into the nearby Beaver Creek. Water is treated before it enters your home and after it leaves. This ensures that we have safe, clean water and that we protect the environment. </a:t>
            </a:r>
          </a:p>
        </p:txBody>
      </p:sp>
      <p:sp>
        <p:nvSpPr>
          <p:cNvPr id="4" name="TextBox 3">
            <a:extLst>
              <a:ext uri="{FF2B5EF4-FFF2-40B4-BE49-F238E27FC236}">
                <a16:creationId xmlns:a16="http://schemas.microsoft.com/office/drawing/2014/main" id="{48186772-6938-9C42-FBF9-C44C2AD56A80}"/>
              </a:ext>
            </a:extLst>
          </p:cNvPr>
          <p:cNvSpPr txBox="1"/>
          <p:nvPr/>
        </p:nvSpPr>
        <p:spPr>
          <a:xfrm>
            <a:off x="298580" y="6298163"/>
            <a:ext cx="3547253" cy="307777"/>
          </a:xfrm>
          <a:prstGeom prst="rect">
            <a:avLst/>
          </a:prstGeom>
          <a:noFill/>
        </p:spPr>
        <p:txBody>
          <a:bodyPr wrap="none" rtlCol="0">
            <a:spAutoFit/>
          </a:bodyPr>
          <a:lstStyle/>
          <a:p>
            <a:r>
              <a:rPr lang="en-US" sz="1400" dirty="0"/>
              <a:t>Image: https://www.komodowater.org/page/2/</a:t>
            </a:r>
          </a:p>
        </p:txBody>
      </p:sp>
    </p:spTree>
    <p:extLst>
      <p:ext uri="{BB962C8B-B14F-4D97-AF65-F5344CB8AC3E}">
        <p14:creationId xmlns:p14="http://schemas.microsoft.com/office/powerpoint/2010/main" val="262753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Water Facts">
            <a:hlinkClick r:id="" action="ppaction://media"/>
            <a:extLst>
              <a:ext uri="{FF2B5EF4-FFF2-40B4-BE49-F238E27FC236}">
                <a16:creationId xmlns:a16="http://schemas.microsoft.com/office/drawing/2014/main" id="{1221DE5E-7221-CB43-E821-80420A9DC70F}"/>
              </a:ext>
            </a:extLst>
          </p:cNvPr>
          <p:cNvPicPr>
            <a:picLocks noGrp="1" noRot="1" noChangeAspect="1"/>
          </p:cNvPicPr>
          <p:nvPr>
            <p:ph idx="1"/>
            <a:videoFile r:link="rId1"/>
          </p:nvPr>
        </p:nvPicPr>
        <p:blipFill>
          <a:blip r:embed="rId4"/>
          <a:stretch>
            <a:fillRect/>
          </a:stretch>
        </p:blipFill>
        <p:spPr>
          <a:xfrm>
            <a:off x="615845" y="332975"/>
            <a:ext cx="10960309" cy="6192049"/>
          </a:xfrm>
          <a:prstGeom prst="rect">
            <a:avLst/>
          </a:prstGeom>
        </p:spPr>
      </p:pic>
      <p:sp>
        <p:nvSpPr>
          <p:cNvPr id="2" name="TextBox 1">
            <a:extLst>
              <a:ext uri="{FF2B5EF4-FFF2-40B4-BE49-F238E27FC236}">
                <a16:creationId xmlns:a16="http://schemas.microsoft.com/office/drawing/2014/main" id="{2C255105-9E44-2488-79F8-69896A186522}"/>
              </a:ext>
            </a:extLst>
          </p:cNvPr>
          <p:cNvSpPr txBox="1"/>
          <p:nvPr/>
        </p:nvSpPr>
        <p:spPr>
          <a:xfrm>
            <a:off x="198328" y="6511155"/>
            <a:ext cx="581049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Link: </a:t>
            </a:r>
            <a:r>
              <a:rPr lang="en-US" dirty="0">
                <a:ea typeface="+mn-lt"/>
                <a:cs typeface="+mn-lt"/>
                <a:hlinkClick r:id="rId5"/>
              </a:rPr>
              <a:t>https://www.youtube.com/watch?v=zNdbj3PbX6o</a:t>
            </a:r>
            <a:r>
              <a:rPr lang="en-US" dirty="0">
                <a:ea typeface="+mn-lt"/>
                <a:cs typeface="+mn-lt"/>
              </a:rPr>
              <a:t> </a:t>
            </a:r>
          </a:p>
        </p:txBody>
      </p:sp>
    </p:spTree>
    <p:extLst>
      <p:ext uri="{BB962C8B-B14F-4D97-AF65-F5344CB8AC3E}">
        <p14:creationId xmlns:p14="http://schemas.microsoft.com/office/powerpoint/2010/main" val="103106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ArchwayVTI">
  <a:themeElements>
    <a:clrScheme name="AnalogousFromLightSeedLeftStep">
      <a:dk1>
        <a:srgbClr val="000000"/>
      </a:dk1>
      <a:lt1>
        <a:srgbClr val="FFFFFF"/>
      </a:lt1>
      <a:dk2>
        <a:srgbClr val="22363C"/>
      </a:dk2>
      <a:lt2>
        <a:srgbClr val="E6E8E2"/>
      </a:lt2>
      <a:accent1>
        <a:srgbClr val="9E75E7"/>
      </a:accent1>
      <a:accent2>
        <a:srgbClr val="565FE2"/>
      </a:accent2>
      <a:accent3>
        <a:srgbClr val="6EA8E6"/>
      </a:accent3>
      <a:accent4>
        <a:srgbClr val="40B3C0"/>
      </a:accent4>
      <a:accent5>
        <a:srgbClr val="47B593"/>
      </a:accent5>
      <a:accent6>
        <a:srgbClr val="42B862"/>
      </a:accent6>
      <a:hlink>
        <a:srgbClr val="768A53"/>
      </a:hlink>
      <a:folHlink>
        <a:srgbClr val="7F7F7F"/>
      </a:folHlink>
    </a:clrScheme>
    <a:fontScheme name="Archway">
      <a:majorFont>
        <a:latin typeface="Felix Titling"/>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wayVTI" id="{309F1D27-9968-4F93-BA7C-3666A757FD2E}" vid="{76D8E8FD-8787-4E56-A14A-C28BF58ABE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b139083-fefa-45ac-b732-0686f19a256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1BC6B85BF7BDF43934C61E3DF9FD577" ma:contentTypeVersion="10" ma:contentTypeDescription="Create a new document." ma:contentTypeScope="" ma:versionID="1ef911eb28d7bd83ab575e6152ffcbc1">
  <xsd:schema xmlns:xsd="http://www.w3.org/2001/XMLSchema" xmlns:xs="http://www.w3.org/2001/XMLSchema" xmlns:p="http://schemas.microsoft.com/office/2006/metadata/properties" xmlns:ns3="fb139083-fefa-45ac-b732-0686f19a256f" targetNamespace="http://schemas.microsoft.com/office/2006/metadata/properties" ma:root="true" ma:fieldsID="fe2fabcd047c3f6875a3f3f0f24a78d7" ns3:_="">
    <xsd:import namespace="fb139083-fefa-45ac-b732-0686f19a256f"/>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39083-fefa-45ac-b732-0686f19a256f"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308A31-D1A6-4DEA-89FB-9D6A5BF0F7AF}">
  <ds:schemaRefs>
    <ds:schemaRef ds:uri="http://schemas.microsoft.com/sharepoint/v3/contenttype/forms"/>
  </ds:schemaRefs>
</ds:datastoreItem>
</file>

<file path=customXml/itemProps2.xml><?xml version="1.0" encoding="utf-8"?>
<ds:datastoreItem xmlns:ds="http://schemas.openxmlformats.org/officeDocument/2006/customXml" ds:itemID="{A0495F24-1B25-43B9-8F28-DD22277FDA73}">
  <ds:schemaRefs>
    <ds:schemaRef ds:uri="fb139083-fefa-45ac-b732-0686f19a256f"/>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55B786D-9EC1-4E8B-9ED6-61E626D825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39083-fefa-45ac-b732-0686f19a25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TotalTime>
  <Words>315</Words>
  <Application>Microsoft Office PowerPoint</Application>
  <PresentationFormat>Widescreen</PresentationFormat>
  <Paragraphs>23</Paragraphs>
  <Slides>9</Slides>
  <Notes>1</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ArchwayVTI</vt:lpstr>
      <vt:lpstr>Game of Pipes</vt:lpstr>
      <vt:lpstr>What are some ways that you used water today?</vt:lpstr>
      <vt:lpstr>PowerPoint Presentation</vt:lpstr>
      <vt:lpstr>What would life be like without water?</vt:lpstr>
      <vt:lpstr>Today, you’ll play a game!</vt:lpstr>
      <vt:lpstr>Follow Up Question</vt:lpstr>
      <vt:lpstr>The Important Work of Hallsdale-Powell Utility District</vt:lpstr>
      <vt:lpstr>The Important Work of Hallsdale-Powell Utility District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Lindsey Montierth</dc:creator>
  <cp:lastModifiedBy>Lindsey Montierth</cp:lastModifiedBy>
  <cp:revision>3</cp:revision>
  <dcterms:created xsi:type="dcterms:W3CDTF">2024-08-14T15:47:27Z</dcterms:created>
  <dcterms:modified xsi:type="dcterms:W3CDTF">2024-10-04T19:07:34Z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0x01010011BC6B85BF7BDF43934C61E3DF9FD577</vt:lpwstr>
  </property>
</Properties>
</file>