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sldIdLst>
    <p:sldId id="256" r:id="rId5"/>
    <p:sldId id="257" r:id="rId6"/>
    <p:sldId id="261" r:id="rId7"/>
    <p:sldId id="258" r:id="rId8"/>
    <p:sldId id="259" r:id="rId9"/>
    <p:sldId id="262" r:id="rId10"/>
    <p:sldId id="263" r:id="rId11"/>
    <p:sldId id="260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04C820-13F5-2EA6-543A-17E362141F12}" v="2" dt="2024-10-04T18:43:48.719"/>
    <p1510:client id="{DCE650A4-1075-E136-9BD0-DF4039A4FFCC}" v="12" dt="2024-10-04T18:43:07.2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sey Montierth" userId="babb79a1-3a84-4548-a09b-74f0bcd582d8" providerId="ADAL" clId="{41492908-9324-4420-9552-8292441F802F}"/>
    <pc:docChg chg="undo custSel addSld modSld">
      <pc:chgData name="Lindsey Montierth" userId="babb79a1-3a84-4548-a09b-74f0bcd582d8" providerId="ADAL" clId="{41492908-9324-4420-9552-8292441F802F}" dt="2024-08-14T15:17:51.891" v="1086" actId="26606"/>
      <pc:docMkLst>
        <pc:docMk/>
      </pc:docMkLst>
      <pc:sldChg chg="addSp delSp modSp mod">
        <pc:chgData name="Lindsey Montierth" userId="babb79a1-3a84-4548-a09b-74f0bcd582d8" providerId="ADAL" clId="{41492908-9324-4420-9552-8292441F802F}" dt="2024-08-14T15:17:51.891" v="1086" actId="26606"/>
        <pc:sldMkLst>
          <pc:docMk/>
          <pc:sldMk cId="560373887" sldId="256"/>
        </pc:sldMkLst>
        <pc:spChg chg="mod">
          <ac:chgData name="Lindsey Montierth" userId="babb79a1-3a84-4548-a09b-74f0bcd582d8" providerId="ADAL" clId="{41492908-9324-4420-9552-8292441F802F}" dt="2024-08-14T15:17:51.891" v="1086" actId="26606"/>
          <ac:spMkLst>
            <pc:docMk/>
            <pc:sldMk cId="560373887" sldId="256"/>
            <ac:spMk id="2" creationId="{C9BA0295-C81D-BE64-476B-900E46709418}"/>
          </ac:spMkLst>
        </pc:spChg>
        <pc:spChg chg="mod">
          <ac:chgData name="Lindsey Montierth" userId="babb79a1-3a84-4548-a09b-74f0bcd582d8" providerId="ADAL" clId="{41492908-9324-4420-9552-8292441F802F}" dt="2024-08-14T15:17:51.891" v="1086" actId="26606"/>
          <ac:spMkLst>
            <pc:docMk/>
            <pc:sldMk cId="560373887" sldId="256"/>
            <ac:spMk id="3" creationId="{F4529685-416E-EE70-10FF-58514A1A5CF1}"/>
          </ac:spMkLst>
        </pc:spChg>
        <pc:spChg chg="del">
          <ac:chgData name="Lindsey Montierth" userId="babb79a1-3a84-4548-a09b-74f0bcd582d8" providerId="ADAL" clId="{41492908-9324-4420-9552-8292441F802F}" dt="2024-08-14T15:17:51.891" v="1086" actId="26606"/>
          <ac:spMkLst>
            <pc:docMk/>
            <pc:sldMk cId="560373887" sldId="256"/>
            <ac:spMk id="9" creationId="{8F626F98-F213-4034-8836-88A71501D0F0}"/>
          </ac:spMkLst>
        </pc:spChg>
        <pc:spChg chg="del">
          <ac:chgData name="Lindsey Montierth" userId="babb79a1-3a84-4548-a09b-74f0bcd582d8" providerId="ADAL" clId="{41492908-9324-4420-9552-8292441F802F}" dt="2024-08-14T15:17:51.891" v="1086" actId="26606"/>
          <ac:spMkLst>
            <pc:docMk/>
            <pc:sldMk cId="560373887" sldId="256"/>
            <ac:spMk id="11" creationId="{6B3DAACF-D844-4480-94BE-2DE00ABEEB13}"/>
          </ac:spMkLst>
        </pc:spChg>
        <pc:spChg chg="add">
          <ac:chgData name="Lindsey Montierth" userId="babb79a1-3a84-4548-a09b-74f0bcd582d8" providerId="ADAL" clId="{41492908-9324-4420-9552-8292441F802F}" dt="2024-08-14T15:17:51.891" v="1086" actId="26606"/>
          <ac:spMkLst>
            <pc:docMk/>
            <pc:sldMk cId="560373887" sldId="256"/>
            <ac:spMk id="16" creationId="{B3956EBE-CC9C-413A-B3CC-751844EF86DD}"/>
          </ac:spMkLst>
        </pc:spChg>
        <pc:spChg chg="add">
          <ac:chgData name="Lindsey Montierth" userId="babb79a1-3a84-4548-a09b-74f0bcd582d8" providerId="ADAL" clId="{41492908-9324-4420-9552-8292441F802F}" dt="2024-08-14T15:17:51.891" v="1086" actId="26606"/>
          <ac:spMkLst>
            <pc:docMk/>
            <pc:sldMk cId="560373887" sldId="256"/>
            <ac:spMk id="18" creationId="{1FC8D519-5A24-4E2E-8D97-C6F37BD4892F}"/>
          </ac:spMkLst>
        </pc:spChg>
        <pc:picChg chg="mod">
          <ac:chgData name="Lindsey Montierth" userId="babb79a1-3a84-4548-a09b-74f0bcd582d8" providerId="ADAL" clId="{41492908-9324-4420-9552-8292441F802F}" dt="2024-08-14T15:17:51.891" v="1086" actId="26606"/>
          <ac:picMkLst>
            <pc:docMk/>
            <pc:sldMk cId="560373887" sldId="256"/>
            <ac:picMk id="4" creationId="{3EEF6115-4690-0120-E90D-461C559CA60F}"/>
          </ac:picMkLst>
        </pc:picChg>
        <pc:cxnChg chg="add">
          <ac:chgData name="Lindsey Montierth" userId="babb79a1-3a84-4548-a09b-74f0bcd582d8" providerId="ADAL" clId="{41492908-9324-4420-9552-8292441F802F}" dt="2024-08-14T15:17:51.891" v="1086" actId="26606"/>
          <ac:cxnSpMkLst>
            <pc:docMk/>
            <pc:sldMk cId="560373887" sldId="256"/>
            <ac:cxnSpMk id="20" creationId="{BD1C99D0-461D-4A91-81EF-CCCD798B37A1}"/>
          </ac:cxnSpMkLst>
        </pc:cxnChg>
      </pc:sldChg>
      <pc:sldChg chg="addSp delSp modSp new mod setBg">
        <pc:chgData name="Lindsey Montierth" userId="babb79a1-3a84-4548-a09b-74f0bcd582d8" providerId="ADAL" clId="{41492908-9324-4420-9552-8292441F802F}" dt="2024-08-14T14:43:06.406" v="48" actId="26606"/>
        <pc:sldMkLst>
          <pc:docMk/>
          <pc:sldMk cId="2846642416" sldId="257"/>
        </pc:sldMkLst>
        <pc:spChg chg="mod">
          <ac:chgData name="Lindsey Montierth" userId="babb79a1-3a84-4548-a09b-74f0bcd582d8" providerId="ADAL" clId="{41492908-9324-4420-9552-8292441F802F}" dt="2024-08-14T14:43:06.406" v="48" actId="26606"/>
          <ac:spMkLst>
            <pc:docMk/>
            <pc:sldMk cId="2846642416" sldId="257"/>
            <ac:spMk id="2" creationId="{837B4595-3B98-24D4-60DC-43F19A9F55D0}"/>
          </ac:spMkLst>
        </pc:spChg>
        <pc:spChg chg="del">
          <ac:chgData name="Lindsey Montierth" userId="babb79a1-3a84-4548-a09b-74f0bcd582d8" providerId="ADAL" clId="{41492908-9324-4420-9552-8292441F802F}" dt="2024-08-14T14:42:58.810" v="47" actId="21"/>
          <ac:spMkLst>
            <pc:docMk/>
            <pc:sldMk cId="2846642416" sldId="257"/>
            <ac:spMk id="3" creationId="{DA291187-F527-CE8E-27E7-7898CED43C9D}"/>
          </ac:spMkLst>
        </pc:spChg>
        <pc:spChg chg="add">
          <ac:chgData name="Lindsey Montierth" userId="babb79a1-3a84-4548-a09b-74f0bcd582d8" providerId="ADAL" clId="{41492908-9324-4420-9552-8292441F802F}" dt="2024-08-14T14:43:06.406" v="48" actId="26606"/>
          <ac:spMkLst>
            <pc:docMk/>
            <pc:sldMk cId="2846642416" sldId="257"/>
            <ac:spMk id="11" creationId="{5F65A513-D0E8-41DF-A3C9-73374F51244F}"/>
          </ac:spMkLst>
        </pc:spChg>
        <pc:picChg chg="add">
          <ac:chgData name="Lindsey Montierth" userId="babb79a1-3a84-4548-a09b-74f0bcd582d8" providerId="ADAL" clId="{41492908-9324-4420-9552-8292441F802F}" dt="2024-08-14T14:43:06.406" v="48" actId="26606"/>
          <ac:picMkLst>
            <pc:docMk/>
            <pc:sldMk cId="2846642416" sldId="257"/>
            <ac:picMk id="6" creationId="{3AF8429E-F2D4-18B9-F261-218287D0B061}"/>
          </ac:picMkLst>
        </pc:picChg>
        <pc:cxnChg chg="add">
          <ac:chgData name="Lindsey Montierth" userId="babb79a1-3a84-4548-a09b-74f0bcd582d8" providerId="ADAL" clId="{41492908-9324-4420-9552-8292441F802F}" dt="2024-08-14T14:43:06.406" v="48" actId="26606"/>
          <ac:cxnSpMkLst>
            <pc:docMk/>
            <pc:sldMk cId="2846642416" sldId="257"/>
            <ac:cxnSpMk id="9" creationId="{24A7CC8F-56A6-423D-B67A-8BA89D3EC911}"/>
          </ac:cxnSpMkLst>
        </pc:cxnChg>
        <pc:cxnChg chg="add">
          <ac:chgData name="Lindsey Montierth" userId="babb79a1-3a84-4548-a09b-74f0bcd582d8" providerId="ADAL" clId="{41492908-9324-4420-9552-8292441F802F}" dt="2024-08-14T14:43:06.406" v="48" actId="26606"/>
          <ac:cxnSpMkLst>
            <pc:docMk/>
            <pc:sldMk cId="2846642416" sldId="257"/>
            <ac:cxnSpMk id="13" creationId="{3C341CBB-153E-47C8-A7C1-B11941C40121}"/>
          </ac:cxnSpMkLst>
        </pc:cxnChg>
      </pc:sldChg>
      <pc:sldChg chg="addSp delSp modSp new mod setBg">
        <pc:chgData name="Lindsey Montierth" userId="babb79a1-3a84-4548-a09b-74f0bcd582d8" providerId="ADAL" clId="{41492908-9324-4420-9552-8292441F802F}" dt="2024-08-14T15:01:13.632" v="201" actId="255"/>
        <pc:sldMkLst>
          <pc:docMk/>
          <pc:sldMk cId="1780492336" sldId="258"/>
        </pc:sldMkLst>
        <pc:spChg chg="mod ord">
          <ac:chgData name="Lindsey Montierth" userId="babb79a1-3a84-4548-a09b-74f0bcd582d8" providerId="ADAL" clId="{41492908-9324-4420-9552-8292441F802F}" dt="2024-08-14T15:00:33.260" v="189" actId="26606"/>
          <ac:spMkLst>
            <pc:docMk/>
            <pc:sldMk cId="1780492336" sldId="258"/>
            <ac:spMk id="2" creationId="{8AD8144E-D020-ADE0-B337-4EAC52F25567}"/>
          </ac:spMkLst>
        </pc:spChg>
        <pc:spChg chg="del">
          <ac:chgData name="Lindsey Montierth" userId="babb79a1-3a84-4548-a09b-74f0bcd582d8" providerId="ADAL" clId="{41492908-9324-4420-9552-8292441F802F}" dt="2024-08-14T14:43:40.320" v="90" actId="26606"/>
          <ac:spMkLst>
            <pc:docMk/>
            <pc:sldMk cId="1780492336" sldId="258"/>
            <ac:spMk id="3" creationId="{D7BE4276-21AE-1DE4-26AE-F9DC7D56AB66}"/>
          </ac:spMkLst>
        </pc:spChg>
        <pc:spChg chg="add mod">
          <ac:chgData name="Lindsey Montierth" userId="babb79a1-3a84-4548-a09b-74f0bcd582d8" providerId="ADAL" clId="{41492908-9324-4420-9552-8292441F802F}" dt="2024-08-14T15:01:13.632" v="201" actId="255"/>
          <ac:spMkLst>
            <pc:docMk/>
            <pc:sldMk cId="1780492336" sldId="258"/>
            <ac:spMk id="4" creationId="{3E62C49C-198A-CE45-7CB0-6ADC23465164}"/>
          </ac:spMkLst>
        </pc:spChg>
        <pc:spChg chg="add del">
          <ac:chgData name="Lindsey Montierth" userId="babb79a1-3a84-4548-a09b-74f0bcd582d8" providerId="ADAL" clId="{41492908-9324-4420-9552-8292441F802F}" dt="2024-08-14T15:00:33.260" v="189" actId="26606"/>
          <ac:spMkLst>
            <pc:docMk/>
            <pc:sldMk cId="1780492336" sldId="258"/>
            <ac:spMk id="12" creationId="{5F65A513-D0E8-41DF-A3C9-73374F51244F}"/>
          </ac:spMkLst>
        </pc:spChg>
        <pc:spChg chg="add del">
          <ac:chgData name="Lindsey Montierth" userId="babb79a1-3a84-4548-a09b-74f0bcd582d8" providerId="ADAL" clId="{41492908-9324-4420-9552-8292441F802F}" dt="2024-08-14T15:00:33.260" v="189" actId="26606"/>
          <ac:spMkLst>
            <pc:docMk/>
            <pc:sldMk cId="1780492336" sldId="258"/>
            <ac:spMk id="2057" creationId="{B3956EBE-CC9C-413A-B3CC-751844EF86DD}"/>
          </ac:spMkLst>
        </pc:spChg>
        <pc:spChg chg="add del">
          <ac:chgData name="Lindsey Montierth" userId="babb79a1-3a84-4548-a09b-74f0bcd582d8" providerId="ADAL" clId="{41492908-9324-4420-9552-8292441F802F}" dt="2024-08-14T15:00:33.260" v="189" actId="26606"/>
          <ac:spMkLst>
            <pc:docMk/>
            <pc:sldMk cId="1780492336" sldId="258"/>
            <ac:spMk id="2059" creationId="{1FC8D519-5A24-4E2E-8D97-C6F37BD4892F}"/>
          </ac:spMkLst>
        </pc:spChg>
        <pc:picChg chg="add del">
          <ac:chgData name="Lindsey Montierth" userId="babb79a1-3a84-4548-a09b-74f0bcd582d8" providerId="ADAL" clId="{41492908-9324-4420-9552-8292441F802F}" dt="2024-08-14T15:00:21.417" v="184" actId="478"/>
          <ac:picMkLst>
            <pc:docMk/>
            <pc:sldMk cId="1780492336" sldId="258"/>
            <ac:picMk id="7" creationId="{A634FCC2-A9A8-F046-E163-2674FA178195}"/>
          </ac:picMkLst>
        </pc:picChg>
        <pc:picChg chg="add mod">
          <ac:chgData name="Lindsey Montierth" userId="babb79a1-3a84-4548-a09b-74f0bcd582d8" providerId="ADAL" clId="{41492908-9324-4420-9552-8292441F802F}" dt="2024-08-14T15:00:46.512" v="191" actId="1076"/>
          <ac:picMkLst>
            <pc:docMk/>
            <pc:sldMk cId="1780492336" sldId="258"/>
            <ac:picMk id="2050" creationId="{6675971C-84E5-D5D6-DF1F-00EC3DBB301E}"/>
          </ac:picMkLst>
        </pc:picChg>
        <pc:cxnChg chg="add del">
          <ac:chgData name="Lindsey Montierth" userId="babb79a1-3a84-4548-a09b-74f0bcd582d8" providerId="ADAL" clId="{41492908-9324-4420-9552-8292441F802F}" dt="2024-08-14T15:00:33.260" v="189" actId="26606"/>
          <ac:cxnSpMkLst>
            <pc:docMk/>
            <pc:sldMk cId="1780492336" sldId="258"/>
            <ac:cxnSpMk id="10" creationId="{24A7CC8F-56A6-423D-B67A-8BA89D3EC911}"/>
          </ac:cxnSpMkLst>
        </pc:cxnChg>
        <pc:cxnChg chg="add del">
          <ac:chgData name="Lindsey Montierth" userId="babb79a1-3a84-4548-a09b-74f0bcd582d8" providerId="ADAL" clId="{41492908-9324-4420-9552-8292441F802F}" dt="2024-08-14T15:00:33.260" v="189" actId="26606"/>
          <ac:cxnSpMkLst>
            <pc:docMk/>
            <pc:sldMk cId="1780492336" sldId="258"/>
            <ac:cxnSpMk id="14" creationId="{3C341CBB-153E-47C8-A7C1-B11941C40121}"/>
          </ac:cxnSpMkLst>
        </pc:cxnChg>
        <pc:cxnChg chg="add del">
          <ac:chgData name="Lindsey Montierth" userId="babb79a1-3a84-4548-a09b-74f0bcd582d8" providerId="ADAL" clId="{41492908-9324-4420-9552-8292441F802F}" dt="2024-08-14T15:00:33.260" v="189" actId="26606"/>
          <ac:cxnSpMkLst>
            <pc:docMk/>
            <pc:sldMk cId="1780492336" sldId="258"/>
            <ac:cxnSpMk id="2055" creationId="{24A7CC8F-56A6-423D-B67A-8BA89D3EC911}"/>
          </ac:cxnSpMkLst>
        </pc:cxnChg>
        <pc:cxnChg chg="add del">
          <ac:chgData name="Lindsey Montierth" userId="babb79a1-3a84-4548-a09b-74f0bcd582d8" providerId="ADAL" clId="{41492908-9324-4420-9552-8292441F802F}" dt="2024-08-14T15:00:33.260" v="189" actId="26606"/>
          <ac:cxnSpMkLst>
            <pc:docMk/>
            <pc:sldMk cId="1780492336" sldId="258"/>
            <ac:cxnSpMk id="2061" creationId="{BD1C99D0-461D-4A91-81EF-CCCD798B37A1}"/>
          </ac:cxnSpMkLst>
        </pc:cxnChg>
      </pc:sldChg>
      <pc:sldChg chg="modSp new mod">
        <pc:chgData name="Lindsey Montierth" userId="babb79a1-3a84-4548-a09b-74f0bcd582d8" providerId="ADAL" clId="{41492908-9324-4420-9552-8292441F802F}" dt="2024-08-14T15:04:12.205" v="742" actId="255"/>
        <pc:sldMkLst>
          <pc:docMk/>
          <pc:sldMk cId="1940689382" sldId="259"/>
        </pc:sldMkLst>
        <pc:spChg chg="mod">
          <ac:chgData name="Lindsey Montierth" userId="babb79a1-3a84-4548-a09b-74f0bcd582d8" providerId="ADAL" clId="{41492908-9324-4420-9552-8292441F802F}" dt="2024-08-14T15:01:33.378" v="216" actId="1076"/>
          <ac:spMkLst>
            <pc:docMk/>
            <pc:sldMk cId="1940689382" sldId="259"/>
            <ac:spMk id="2" creationId="{8946DEFD-D445-2CF3-3B84-C8EAA743F006}"/>
          </ac:spMkLst>
        </pc:spChg>
        <pc:spChg chg="mod">
          <ac:chgData name="Lindsey Montierth" userId="babb79a1-3a84-4548-a09b-74f0bcd582d8" providerId="ADAL" clId="{41492908-9324-4420-9552-8292441F802F}" dt="2024-08-14T15:04:12.205" v="742" actId="255"/>
          <ac:spMkLst>
            <pc:docMk/>
            <pc:sldMk cId="1940689382" sldId="259"/>
            <ac:spMk id="3" creationId="{CD965B58-3168-B081-392A-A280D91C6BD3}"/>
          </ac:spMkLst>
        </pc:spChg>
      </pc:sldChg>
      <pc:sldChg chg="addSp delSp modSp new mod modAnim">
        <pc:chgData name="Lindsey Montierth" userId="babb79a1-3a84-4548-a09b-74f0bcd582d8" providerId="ADAL" clId="{41492908-9324-4420-9552-8292441F802F}" dt="2024-08-14T14:56:46.231" v="170" actId="1076"/>
        <pc:sldMkLst>
          <pc:docMk/>
          <pc:sldMk cId="2817909206" sldId="260"/>
        </pc:sldMkLst>
        <pc:spChg chg="del">
          <ac:chgData name="Lindsey Montierth" userId="babb79a1-3a84-4548-a09b-74f0bcd582d8" providerId="ADAL" clId="{41492908-9324-4420-9552-8292441F802F}" dt="2024-08-14T14:56:41.236" v="167" actId="21"/>
          <ac:spMkLst>
            <pc:docMk/>
            <pc:sldMk cId="2817909206" sldId="260"/>
            <ac:spMk id="2" creationId="{B5C0BBD3-93D9-B4FB-5EB1-649C1F06CE13}"/>
          </ac:spMkLst>
        </pc:spChg>
        <pc:spChg chg="del">
          <ac:chgData name="Lindsey Montierth" userId="babb79a1-3a84-4548-a09b-74f0bcd582d8" providerId="ADAL" clId="{41492908-9324-4420-9552-8292441F802F}" dt="2024-08-14T14:56:33.136" v="166"/>
          <ac:spMkLst>
            <pc:docMk/>
            <pc:sldMk cId="2817909206" sldId="260"/>
            <ac:spMk id="3" creationId="{9F053A62-7F57-7047-FECC-31736E658489}"/>
          </ac:spMkLst>
        </pc:spChg>
        <pc:picChg chg="add mod">
          <ac:chgData name="Lindsey Montierth" userId="babb79a1-3a84-4548-a09b-74f0bcd582d8" providerId="ADAL" clId="{41492908-9324-4420-9552-8292441F802F}" dt="2024-08-14T14:56:46.231" v="170" actId="1076"/>
          <ac:picMkLst>
            <pc:docMk/>
            <pc:sldMk cId="2817909206" sldId="260"/>
            <ac:picMk id="4" creationId="{95B998E6-F40F-2B5E-2F7A-AA3A9109C2BF}"/>
          </ac:picMkLst>
        </pc:picChg>
      </pc:sldChg>
      <pc:sldChg chg="addSp delSp modSp new mod setBg">
        <pc:chgData name="Lindsey Montierth" userId="babb79a1-3a84-4548-a09b-74f0bcd582d8" providerId="ADAL" clId="{41492908-9324-4420-9552-8292441F802F}" dt="2024-08-14T14:58:57.130" v="183" actId="255"/>
        <pc:sldMkLst>
          <pc:docMk/>
          <pc:sldMk cId="256077619" sldId="261"/>
        </pc:sldMkLst>
        <pc:spChg chg="del">
          <ac:chgData name="Lindsey Montierth" userId="babb79a1-3a84-4548-a09b-74f0bcd582d8" providerId="ADAL" clId="{41492908-9324-4420-9552-8292441F802F}" dt="2024-08-14T14:58:27.223" v="173" actId="26606"/>
          <ac:spMkLst>
            <pc:docMk/>
            <pc:sldMk cId="256077619" sldId="261"/>
            <ac:spMk id="2" creationId="{2B074084-E5C1-1FE8-CAB8-C5E92743AD4E}"/>
          </ac:spMkLst>
        </pc:spChg>
        <pc:spChg chg="del">
          <ac:chgData name="Lindsey Montierth" userId="babb79a1-3a84-4548-a09b-74f0bcd582d8" providerId="ADAL" clId="{41492908-9324-4420-9552-8292441F802F}" dt="2024-08-14T14:58:27.223" v="173" actId="26606"/>
          <ac:spMkLst>
            <pc:docMk/>
            <pc:sldMk cId="256077619" sldId="261"/>
            <ac:spMk id="3" creationId="{AAC0501C-8391-6634-6985-C6E3B5BA8A5F}"/>
          </ac:spMkLst>
        </pc:spChg>
        <pc:spChg chg="add mod">
          <ac:chgData name="Lindsey Montierth" userId="babb79a1-3a84-4548-a09b-74f0bcd582d8" providerId="ADAL" clId="{41492908-9324-4420-9552-8292441F802F}" dt="2024-08-14T14:58:57.130" v="183" actId="255"/>
          <ac:spMkLst>
            <pc:docMk/>
            <pc:sldMk cId="256077619" sldId="261"/>
            <ac:spMk id="4" creationId="{B044918A-0588-13DC-121E-55A6323D6724}"/>
          </ac:spMkLst>
        </pc:spChg>
        <pc:spChg chg="add">
          <ac:chgData name="Lindsey Montierth" userId="babb79a1-3a84-4548-a09b-74f0bcd582d8" providerId="ADAL" clId="{41492908-9324-4420-9552-8292441F802F}" dt="2024-08-14T14:58:27.223" v="173" actId="26606"/>
          <ac:spMkLst>
            <pc:docMk/>
            <pc:sldMk cId="256077619" sldId="261"/>
            <ac:spMk id="1031" creationId="{6C744C69-145D-4185-8964-1B59428D9F07}"/>
          </ac:spMkLst>
        </pc:spChg>
        <pc:picChg chg="add mod">
          <ac:chgData name="Lindsey Montierth" userId="babb79a1-3a84-4548-a09b-74f0bcd582d8" providerId="ADAL" clId="{41492908-9324-4420-9552-8292441F802F}" dt="2024-08-14T14:58:27.223" v="173" actId="26606"/>
          <ac:picMkLst>
            <pc:docMk/>
            <pc:sldMk cId="256077619" sldId="261"/>
            <ac:picMk id="1026" creationId="{CF968190-3125-7272-9309-8C799CAF5519}"/>
          </ac:picMkLst>
        </pc:picChg>
      </pc:sldChg>
      <pc:sldChg chg="modSp new mod">
        <pc:chgData name="Lindsey Montierth" userId="babb79a1-3a84-4548-a09b-74f0bcd582d8" providerId="ADAL" clId="{41492908-9324-4420-9552-8292441F802F}" dt="2024-08-14T15:05:30.162" v="946" actId="20577"/>
        <pc:sldMkLst>
          <pc:docMk/>
          <pc:sldMk cId="3898542987" sldId="262"/>
        </pc:sldMkLst>
        <pc:spChg chg="mod">
          <ac:chgData name="Lindsey Montierth" userId="babb79a1-3a84-4548-a09b-74f0bcd582d8" providerId="ADAL" clId="{41492908-9324-4420-9552-8292441F802F}" dt="2024-08-14T15:04:38.655" v="753" actId="20577"/>
          <ac:spMkLst>
            <pc:docMk/>
            <pc:sldMk cId="3898542987" sldId="262"/>
            <ac:spMk id="2" creationId="{EED27A1C-7641-C61D-FB21-90C976C2319A}"/>
          </ac:spMkLst>
        </pc:spChg>
        <pc:spChg chg="mod">
          <ac:chgData name="Lindsey Montierth" userId="babb79a1-3a84-4548-a09b-74f0bcd582d8" providerId="ADAL" clId="{41492908-9324-4420-9552-8292441F802F}" dt="2024-08-14T15:05:30.162" v="946" actId="20577"/>
          <ac:spMkLst>
            <pc:docMk/>
            <pc:sldMk cId="3898542987" sldId="262"/>
            <ac:spMk id="3" creationId="{C863E6BC-910C-632E-81D6-54703F34CC7F}"/>
          </ac:spMkLst>
        </pc:spChg>
      </pc:sldChg>
      <pc:sldChg chg="modSp new mod">
        <pc:chgData name="Lindsey Montierth" userId="babb79a1-3a84-4548-a09b-74f0bcd582d8" providerId="ADAL" clId="{41492908-9324-4420-9552-8292441F802F}" dt="2024-08-14T15:12:31.654" v="1085" actId="255"/>
        <pc:sldMkLst>
          <pc:docMk/>
          <pc:sldMk cId="3079015946" sldId="263"/>
        </pc:sldMkLst>
        <pc:spChg chg="mod">
          <ac:chgData name="Lindsey Montierth" userId="babb79a1-3a84-4548-a09b-74f0bcd582d8" providerId="ADAL" clId="{41492908-9324-4420-9552-8292441F802F}" dt="2024-08-14T15:11:31.853" v="966" actId="20577"/>
          <ac:spMkLst>
            <pc:docMk/>
            <pc:sldMk cId="3079015946" sldId="263"/>
            <ac:spMk id="2" creationId="{A2E352CD-D4C3-520B-BEBC-9F0E3CEF9CBC}"/>
          </ac:spMkLst>
        </pc:spChg>
        <pc:spChg chg="mod">
          <ac:chgData name="Lindsey Montierth" userId="babb79a1-3a84-4548-a09b-74f0bcd582d8" providerId="ADAL" clId="{41492908-9324-4420-9552-8292441F802F}" dt="2024-08-14T15:12:31.654" v="1085" actId="255"/>
          <ac:spMkLst>
            <pc:docMk/>
            <pc:sldMk cId="3079015946" sldId="263"/>
            <ac:spMk id="3" creationId="{8BA0F10B-A031-3B57-7052-B67EA05DC962}"/>
          </ac:spMkLst>
        </pc:spChg>
      </pc:sldChg>
    </pc:docChg>
  </pc:docChgLst>
  <pc:docChgLst>
    <pc:chgData name="Lindsey Montierth" userId="S::lmontierth@hpud.org::babb79a1-3a84-4548-a09b-74f0bcd582d8" providerId="AD" clId="Web-{DCE650A4-1075-E136-9BD0-DF4039A4FFCC}"/>
    <pc:docChg chg="modSld">
      <pc:chgData name="Lindsey Montierth" userId="S::lmontierth@hpud.org::babb79a1-3a84-4548-a09b-74f0bcd582d8" providerId="AD" clId="Web-{DCE650A4-1075-E136-9BD0-DF4039A4FFCC}" dt="2024-10-04T18:43:07.257" v="7" actId="20577"/>
      <pc:docMkLst>
        <pc:docMk/>
      </pc:docMkLst>
      <pc:sldChg chg="addSp modSp">
        <pc:chgData name="Lindsey Montierth" userId="S::lmontierth@hpud.org::babb79a1-3a84-4548-a09b-74f0bcd582d8" providerId="AD" clId="Web-{DCE650A4-1075-E136-9BD0-DF4039A4FFCC}" dt="2024-10-04T18:43:07.257" v="7" actId="20577"/>
        <pc:sldMkLst>
          <pc:docMk/>
          <pc:sldMk cId="2817909206" sldId="260"/>
        </pc:sldMkLst>
        <pc:spChg chg="add mod">
          <ac:chgData name="Lindsey Montierth" userId="S::lmontierth@hpud.org::babb79a1-3a84-4548-a09b-74f0bcd582d8" providerId="AD" clId="Web-{DCE650A4-1075-E136-9BD0-DF4039A4FFCC}" dt="2024-10-04T18:43:07.257" v="7" actId="20577"/>
          <ac:spMkLst>
            <pc:docMk/>
            <pc:sldMk cId="2817909206" sldId="260"/>
            <ac:spMk id="2" creationId="{B66C69EB-19B1-4318-BCA3-6AAACD1FB89D}"/>
          </ac:spMkLst>
        </pc:spChg>
      </pc:sldChg>
    </pc:docChg>
  </pc:docChgLst>
  <pc:docChgLst>
    <pc:chgData name="Lindsey Montierth" userId="S::lmontierth@hpud.org::babb79a1-3a84-4548-a09b-74f0bcd582d8" providerId="AD" clId="Web-{7304C820-13F5-2EA6-543A-17E362141F12}"/>
    <pc:docChg chg="modSld">
      <pc:chgData name="Lindsey Montierth" userId="S::lmontierth@hpud.org::babb79a1-3a84-4548-a09b-74f0bcd582d8" providerId="AD" clId="Web-{7304C820-13F5-2EA6-543A-17E362141F12}" dt="2024-10-04T18:43:47" v="0" actId="20577"/>
      <pc:docMkLst>
        <pc:docMk/>
      </pc:docMkLst>
      <pc:sldChg chg="modSp">
        <pc:chgData name="Lindsey Montierth" userId="S::lmontierth@hpud.org::babb79a1-3a84-4548-a09b-74f0bcd582d8" providerId="AD" clId="Web-{7304C820-13F5-2EA6-543A-17E362141F12}" dt="2024-10-04T18:43:47" v="0" actId="20577"/>
        <pc:sldMkLst>
          <pc:docMk/>
          <pc:sldMk cId="560373887" sldId="256"/>
        </pc:sldMkLst>
        <pc:spChg chg="mod">
          <ac:chgData name="Lindsey Montierth" userId="S::lmontierth@hpud.org::babb79a1-3a84-4548-a09b-74f0bcd582d8" providerId="AD" clId="Web-{7304C820-13F5-2EA6-543A-17E362141F12}" dt="2024-10-04T18:43:47" v="0" actId="20577"/>
          <ac:spMkLst>
            <pc:docMk/>
            <pc:sldMk cId="560373887" sldId="256"/>
            <ac:spMk id="3" creationId="{F4529685-416E-EE70-10FF-58514A1A5CF1}"/>
          </ac:spMkLst>
        </pc:spChg>
      </pc:sldChg>
    </pc:docChg>
  </pc:docChgLst>
  <pc:docChgLst>
    <pc:chgData name="Lindsey Montierth" userId="babb79a1-3a84-4548-a09b-74f0bcd582d8" providerId="ADAL" clId="{A0CCC323-E4C8-4880-9B49-6FF55F7A7898}"/>
    <pc:docChg chg="custSel addSld modSld">
      <pc:chgData name="Lindsey Montierth" userId="babb79a1-3a84-4548-a09b-74f0bcd582d8" providerId="ADAL" clId="{A0CCC323-E4C8-4880-9B49-6FF55F7A7898}" dt="2024-09-03T13:31:49.853" v="213" actId="255"/>
      <pc:docMkLst>
        <pc:docMk/>
      </pc:docMkLst>
      <pc:sldChg chg="modSp mod">
        <pc:chgData name="Lindsey Montierth" userId="babb79a1-3a84-4548-a09b-74f0bcd582d8" providerId="ADAL" clId="{A0CCC323-E4C8-4880-9B49-6FF55F7A7898}" dt="2024-09-03T13:26:13.597" v="4" actId="20577"/>
        <pc:sldMkLst>
          <pc:docMk/>
          <pc:sldMk cId="2846642416" sldId="257"/>
        </pc:sldMkLst>
        <pc:spChg chg="mod">
          <ac:chgData name="Lindsey Montierth" userId="babb79a1-3a84-4548-a09b-74f0bcd582d8" providerId="ADAL" clId="{A0CCC323-E4C8-4880-9B49-6FF55F7A7898}" dt="2024-09-03T13:26:13.597" v="4" actId="20577"/>
          <ac:spMkLst>
            <pc:docMk/>
            <pc:sldMk cId="2846642416" sldId="257"/>
            <ac:spMk id="2" creationId="{837B4595-3B98-24D4-60DC-43F19A9F55D0}"/>
          </ac:spMkLst>
        </pc:spChg>
      </pc:sldChg>
      <pc:sldChg chg="addSp modSp new mod">
        <pc:chgData name="Lindsey Montierth" userId="babb79a1-3a84-4548-a09b-74f0bcd582d8" providerId="ADAL" clId="{A0CCC323-E4C8-4880-9B49-6FF55F7A7898}" dt="2024-09-03T13:31:16.077" v="194"/>
        <pc:sldMkLst>
          <pc:docMk/>
          <pc:sldMk cId="2511635404" sldId="264"/>
        </pc:sldMkLst>
        <pc:spChg chg="mod">
          <ac:chgData name="Lindsey Montierth" userId="babb79a1-3a84-4548-a09b-74f0bcd582d8" providerId="ADAL" clId="{A0CCC323-E4C8-4880-9B49-6FF55F7A7898}" dt="2024-09-03T13:28:33.149" v="75" actId="20577"/>
          <ac:spMkLst>
            <pc:docMk/>
            <pc:sldMk cId="2511635404" sldId="264"/>
            <ac:spMk id="2" creationId="{AB57BD07-A9FE-723C-476F-6346E521424D}"/>
          </ac:spMkLst>
        </pc:spChg>
        <pc:spChg chg="mod">
          <ac:chgData name="Lindsey Montierth" userId="babb79a1-3a84-4548-a09b-74f0bcd582d8" providerId="ADAL" clId="{A0CCC323-E4C8-4880-9B49-6FF55F7A7898}" dt="2024-09-03T13:29:32.140" v="78" actId="5793"/>
          <ac:spMkLst>
            <pc:docMk/>
            <pc:sldMk cId="2511635404" sldId="264"/>
            <ac:spMk id="3" creationId="{58DF4B92-BBD8-A6A7-3999-45ED573266F4}"/>
          </ac:spMkLst>
        </pc:spChg>
        <pc:picChg chg="add mod">
          <ac:chgData name="Lindsey Montierth" userId="babb79a1-3a84-4548-a09b-74f0bcd582d8" providerId="ADAL" clId="{A0CCC323-E4C8-4880-9B49-6FF55F7A7898}" dt="2024-09-03T13:31:16.077" v="194"/>
          <ac:picMkLst>
            <pc:docMk/>
            <pc:sldMk cId="2511635404" sldId="264"/>
            <ac:picMk id="4" creationId="{5DC1457D-AC43-A1B3-6D3F-50F41E695D84}"/>
          </ac:picMkLst>
        </pc:picChg>
      </pc:sldChg>
      <pc:sldChg chg="addSp modSp add mod">
        <pc:chgData name="Lindsey Montierth" userId="babb79a1-3a84-4548-a09b-74f0bcd582d8" providerId="ADAL" clId="{A0CCC323-E4C8-4880-9B49-6FF55F7A7898}" dt="2024-09-03T13:31:49.853" v="213" actId="255"/>
        <pc:sldMkLst>
          <pc:docMk/>
          <pc:sldMk cId="1914527462" sldId="265"/>
        </pc:sldMkLst>
        <pc:spChg chg="mod">
          <ac:chgData name="Lindsey Montierth" userId="babb79a1-3a84-4548-a09b-74f0bcd582d8" providerId="ADAL" clId="{A0CCC323-E4C8-4880-9B49-6FF55F7A7898}" dt="2024-09-03T13:31:03.300" v="193"/>
          <ac:spMkLst>
            <pc:docMk/>
            <pc:sldMk cId="1914527462" sldId="265"/>
            <ac:spMk id="3" creationId="{58DF4B92-BBD8-A6A7-3999-45ED573266F4}"/>
          </ac:spMkLst>
        </pc:spChg>
        <pc:spChg chg="add mod">
          <ac:chgData name="Lindsey Montierth" userId="babb79a1-3a84-4548-a09b-74f0bcd582d8" providerId="ADAL" clId="{A0CCC323-E4C8-4880-9B49-6FF55F7A7898}" dt="2024-09-03T13:31:49.853" v="213" actId="255"/>
          <ac:spMkLst>
            <pc:docMk/>
            <pc:sldMk cId="1914527462" sldId="265"/>
            <ac:spMk id="5" creationId="{71669858-4A8C-910B-C55B-58EE661E5FCC}"/>
          </ac:spMkLst>
        </pc:spChg>
        <pc:picChg chg="add mod">
          <ac:chgData name="Lindsey Montierth" userId="babb79a1-3a84-4548-a09b-74f0bcd582d8" providerId="ADAL" clId="{A0CCC323-E4C8-4880-9B49-6FF55F7A7898}" dt="2024-09-03T13:31:28.449" v="196" actId="1076"/>
          <ac:picMkLst>
            <pc:docMk/>
            <pc:sldMk cId="1914527462" sldId="265"/>
            <ac:picMk id="4" creationId="{CBE39093-7037-B298-4030-3CCC8C980A5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8808-26D1-4F4B-96F4-F3082078D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008" y="1122362"/>
            <a:ext cx="8816632" cy="357155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0C639-B0CD-4365-98A9-C1E5FF6CF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008" y="5521960"/>
            <a:ext cx="8816632" cy="94487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0C52-E6BB-4B27-B5D8-2D33B249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7C649-4A0C-4EF2-8FC1-2BCF0BF9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03F2-D0FE-49BB-8AEC-E99C4DB2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A7CC8F-56A6-423D-B67A-8BA89D3EC911}"/>
              </a:ext>
            </a:extLst>
          </p:cNvPr>
          <p:cNvCxnSpPr>
            <a:cxnSpLocks/>
          </p:cNvCxnSpPr>
          <p:nvPr/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249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6D52-667C-4E67-9038-A0BDFD8C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E72AC-0272-475A-BD25-2AB7AC1DE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FBFF2-9ECB-4CDD-87FA-9DD1F87B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12B3-DAF5-4BA7-A3A6-D0284716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71AE-4A11-4035-A072-9AC4053F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71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52E95-2F50-48D3-B00E-4C259644E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50174" y="838199"/>
            <a:ext cx="2303626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17C9B-4E02-49C8-B6DF-65ED3C990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8199"/>
            <a:ext cx="7734300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CA10C-AC31-4D80-B78F-08E48CDC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B5B7-F312-4BC9-A5D3-72E065D1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E489-5442-4698-B6E3-3421A97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F3A7E1-F157-4338-B7F7-9C0A2D60B7FF}"/>
              </a:ext>
            </a:extLst>
          </p:cNvPr>
          <p:cNvCxnSpPr>
            <a:cxnSpLocks/>
          </p:cNvCxnSpPr>
          <p:nvPr/>
        </p:nvCxnSpPr>
        <p:spPr>
          <a:xfrm>
            <a:off x="8811337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79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5B5E-C545-4763-BA47-4C2C0FCA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263F8-8E34-4910-BF7A-F1C5A9968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E74E5-D20D-4AB7-8D98-F336CE0E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23AA-8F22-4B09-8FAA-CD16E5D6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A028-A0C8-45E7-915E-B83FF59C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8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F01F-198D-4AAD-B4FB-AD3B4498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200"/>
            <a:ext cx="9438640" cy="4114800"/>
          </a:xfrm>
        </p:spPr>
        <p:txBody>
          <a:bodyPr anchor="t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BCC2B-311B-4FB6-B3A5-26F68055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217160"/>
            <a:ext cx="9438640" cy="80264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B73D-2D6B-4FA6-89A4-DCC89F80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0C188-FF43-44C1-A005-679168D5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1188-DA27-47B2-8176-31193EEC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03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5A25-7E99-42A8-8D6D-648EFE2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01DC-62B7-42BD-A941-D34E92719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5C5C1-4FD4-4958-99A0-BDADECA3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B234-5D54-44E5-B41D-B205AAF5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7BCDB-6B96-45D6-B5E9-823A96EB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9C5F-F16F-4AFD-98D1-FA3BB96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440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C1F-0040-4BBF-81A6-FD2E3063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797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94A7-1DA1-44C1-8ED0-716279430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24035"/>
            <a:ext cx="4997132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AB945-31E2-4B60-9076-CBB8F859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9713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1B3EA-2E84-4B8B-A104-81BD57742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5080" y="1824035"/>
            <a:ext cx="5000308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11AB8-302C-476E-B80A-AA739911E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5080" y="2505075"/>
            <a:ext cx="5000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47C29-FE34-4E6E-9921-78C54673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6B420-A9CE-4BB6-A653-5C3ABC7D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DF8FE-1179-4798-B16D-AF1DFA26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3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6F1A-0A68-4048-808F-CD7A9F3B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1573223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CB3E6-5365-48F5-8D2A-0B002BA3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D8EE9-4D97-4B2F-8D38-41CB9EE7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C5952-0A27-4FAB-A3FD-12003787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0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08427-909D-4679-9192-BC99557A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E39A6-1E09-42B5-85B4-7E8B5AB2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38940-01DD-4C97-8649-E01C3B0E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2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3B3D-D568-40B4-A73A-1C8EA9AB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1818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6EB3-917A-43B7-85BB-D00B5D2F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798" y="987425"/>
            <a:ext cx="5840589" cy="5032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AC029-3BC1-4637-A7F9-BC786DC26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72360"/>
            <a:ext cx="3691817" cy="34966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B948-89C5-4AC5-B7A0-17136F5C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6C8C5-652F-46CB-BD26-E262B057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B50CB-E91F-4B71-81F0-800F2B5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69B885-FDB8-4C62-A285-A0CDC49A6B0C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355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941E-6445-4840-81AE-104EF7A4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6652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8B866-E32B-4AE7-AEF3-6974AE328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6120" y="838200"/>
            <a:ext cx="560323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ABB7A-E157-499A-B224-C2313181F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67280"/>
            <a:ext cx="3696652" cy="35017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283-E2B8-405E-BB6E-9F121140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1F05-EB94-417F-B19B-96FF3D9E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7C3C7-B6DB-4064-8E66-9FB770C8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E233FA-220A-423F-907E-5F81526A28A0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14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76A66-BE83-43F9-A28B-02DF7879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6E94-F276-4F0F-8DD9-B1F8A319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1469"/>
            <a:ext cx="10515600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964E-3A2E-4DB9-B96A-EDE144A47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25981" y="4687095"/>
            <a:ext cx="270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B382-EE11-430D-941A-DB76EEB7F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131161" y="1592957"/>
            <a:ext cx="2973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62FE-ACD1-43F2-A3DE-5B11E10B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2296" y="6356350"/>
            <a:ext cx="5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B34A3B-1FD5-48FF-9982-1E64C864C01D}"/>
              </a:ext>
            </a:extLst>
          </p:cNvPr>
          <p:cNvCxnSpPr>
            <a:cxnSpLocks/>
          </p:cNvCxnSpPr>
          <p:nvPr/>
        </p:nvCxnSpPr>
        <p:spPr>
          <a:xfrm flipH="1">
            <a:off x="4" y="1824111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0909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6yCAPAqXodc?feature=oembed" TargetMode="External"/><Relationship Id="rId4" Type="http://schemas.openxmlformats.org/officeDocument/2006/relationships/hyperlink" Target="https://www.youtube.com/watch?v=6yCAPAqXodc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3956EBE-CC9C-413A-B3CC-751844EF8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lastic water bottle floating on the water surface">
            <a:extLst>
              <a:ext uri="{FF2B5EF4-FFF2-40B4-BE49-F238E27FC236}">
                <a16:creationId xmlns:a16="http://schemas.microsoft.com/office/drawing/2014/main" id="{3EEF6115-4690-0120-E90D-461C559CA6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3841" b="1725"/>
          <a:stretch/>
        </p:blipFill>
        <p:spPr>
          <a:xfrm>
            <a:off x="20" y="-13351"/>
            <a:ext cx="12191980" cy="687135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FC8D519-5A24-4E2E-8D97-C6F37BD489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" y="-13349"/>
            <a:ext cx="12191996" cy="43053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8780">
                <a:srgbClr val="000000">
                  <a:alpha val="66000"/>
                </a:srgbClr>
              </a:gs>
              <a:gs pos="67000">
                <a:srgbClr val="000000">
                  <a:alpha val="53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BA0295-C81D-BE64-476B-900E467094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2800" y="580925"/>
            <a:ext cx="10266399" cy="1072624"/>
          </a:xfrm>
        </p:spPr>
        <p:txBody>
          <a:bodyPr anchor="b">
            <a:normAutofit/>
          </a:bodyPr>
          <a:lstStyle/>
          <a:p>
            <a:pPr algn="ctr"/>
            <a:r>
              <a:rPr lang="en-US" sz="4400">
                <a:solidFill>
                  <a:srgbClr val="FFFFFF"/>
                </a:solidFill>
              </a:rPr>
              <a:t>How Much Water Do You Use?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529685-416E-EE70-10FF-58514A1A5C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8997" y="1734046"/>
            <a:ext cx="8314005" cy="566020"/>
          </a:xfrm>
        </p:spPr>
        <p:txBody>
          <a:bodyPr>
            <a:normAutofit/>
          </a:bodyPr>
          <a:lstStyle/>
          <a:p>
            <a:pPr algn="ctr"/>
            <a:r>
              <a:rPr lang="en-US" dirty="0" err="1">
                <a:solidFill>
                  <a:srgbClr val="FFFFFF"/>
                </a:solidFill>
              </a:rPr>
              <a:t>Hallsdale</a:t>
            </a:r>
            <a:r>
              <a:rPr lang="en-US" dirty="0">
                <a:solidFill>
                  <a:srgbClr val="FFFFFF"/>
                </a:solidFill>
              </a:rPr>
              <a:t>-Powell Utility District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D1C99D0-461D-4A91-81EF-CCCD798B3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590800"/>
            <a:ext cx="12191996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37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BD07-A9FE-723C-476F-6346E5214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Important Work Of Hallsdale-Powell Utility District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F4B92-BBD8-A6A7-3999-45ED57326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We use a lot of water every day, and we must clean it before releasing it into the environment. </a:t>
            </a:r>
          </a:p>
          <a:p>
            <a:pPr marL="0" indent="0">
              <a:buNone/>
            </a:pPr>
            <a:r>
              <a:rPr lang="en-US" sz="3200" dirty="0"/>
              <a:t>After the water is cleaned, it is put into Beaver Creek, where you can play and enjoy the beautiful outdoors!</a:t>
            </a: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4" name="Picture 2" descr="Free Vectors | Children playing in the river during summer vacation">
            <a:extLst>
              <a:ext uri="{FF2B5EF4-FFF2-40B4-BE49-F238E27FC236}">
                <a16:creationId xmlns:a16="http://schemas.microsoft.com/office/drawing/2014/main" id="{CBE39093-7037-B298-4030-3CCC8C980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0642" y="3850842"/>
            <a:ext cx="3044241" cy="2859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669858-4A8C-910B-C55B-58EE661E5FCC}"/>
              </a:ext>
            </a:extLst>
          </p:cNvPr>
          <p:cNvSpPr txBox="1"/>
          <p:nvPr/>
        </p:nvSpPr>
        <p:spPr>
          <a:xfrm>
            <a:off x="332509" y="6400800"/>
            <a:ext cx="74670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Image: https://en.ac-illust.com/clip-art/24103409/children-playing-in-the-river-during-summer-vacation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527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4A7CC8F-56A6-423D-B67A-8BA89D3EC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F65A513-D0E8-41DF-A3C9-73374F5124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7B4595-3B98-24D4-60DC-43F19A9F5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640081"/>
            <a:ext cx="9997440" cy="126121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100" dirty="0"/>
              <a:t>What are some ways you used water today?</a:t>
            </a:r>
          </a:p>
        </p:txBody>
      </p:sp>
      <p:pic>
        <p:nvPicPr>
          <p:cNvPr id="6" name="Graphic 5" descr="Water">
            <a:extLst>
              <a:ext uri="{FF2B5EF4-FFF2-40B4-BE49-F238E27FC236}">
                <a16:creationId xmlns:a16="http://schemas.microsoft.com/office/drawing/2014/main" id="{3AF8429E-F2D4-18B9-F261-218287D0B0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44977" y="2222648"/>
            <a:ext cx="2486807" cy="2486807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C341CBB-153E-47C8-A7C1-B11941C40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642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6C744C69-145D-4185-8964-1B59428D9F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Uses of Water in Daily Life">
            <a:extLst>
              <a:ext uri="{FF2B5EF4-FFF2-40B4-BE49-F238E27FC236}">
                <a16:creationId xmlns:a16="http://schemas.microsoft.com/office/drawing/2014/main" id="{CF968190-3125-7272-9309-8C799CAF551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632"/>
          <a:stretch/>
        </p:blipFill>
        <p:spPr bwMode="auto">
          <a:xfrm>
            <a:off x="796999" y="796999"/>
            <a:ext cx="10591919" cy="5262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4918A-0588-13DC-121E-55A6323D6724}"/>
              </a:ext>
            </a:extLst>
          </p:cNvPr>
          <p:cNvSpPr txBox="1"/>
          <p:nvPr/>
        </p:nvSpPr>
        <p:spPr>
          <a:xfrm>
            <a:off x="179109" y="6438507"/>
            <a:ext cx="47307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Image: https://www.geeksforgeeks.org/uses-of-water-in-daily-life/</a:t>
            </a:r>
          </a:p>
        </p:txBody>
      </p:sp>
    </p:spTree>
    <p:extLst>
      <p:ext uri="{BB962C8B-B14F-4D97-AF65-F5344CB8AC3E}">
        <p14:creationId xmlns:p14="http://schemas.microsoft.com/office/powerpoint/2010/main" val="256077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A7CC8F-56A6-423D-B67A-8BA89D3EC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65A513-D0E8-41DF-A3C9-73374F5124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D8144E-D020-ADE0-B337-4EAC52F25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640081"/>
            <a:ext cx="9997440" cy="126121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100"/>
              <a:t>What would life be like without water?</a:t>
            </a:r>
            <a:endParaRPr lang="en-US" sz="41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C341CBB-153E-47C8-A7C1-B11941C40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Life Without Water 2 By Orhan ATES | Nature Cartoon | TOONPOOL">
            <a:extLst>
              <a:ext uri="{FF2B5EF4-FFF2-40B4-BE49-F238E27FC236}">
                <a16:creationId xmlns:a16="http://schemas.microsoft.com/office/drawing/2014/main" id="{6675971C-84E5-D5D6-DF1F-00EC3DBB3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618" y="1901294"/>
            <a:ext cx="6522759" cy="461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E62C49C-198A-CE45-7CB0-6ADC23465164}"/>
              </a:ext>
            </a:extLst>
          </p:cNvPr>
          <p:cNvSpPr txBox="1"/>
          <p:nvPr/>
        </p:nvSpPr>
        <p:spPr>
          <a:xfrm>
            <a:off x="103695" y="6476214"/>
            <a:ext cx="6424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Image: https://www.toonpool.com/cartoons/Life%20Without%20Water%202_342152</a:t>
            </a:r>
          </a:p>
        </p:txBody>
      </p:sp>
    </p:spTree>
    <p:extLst>
      <p:ext uri="{BB962C8B-B14F-4D97-AF65-F5344CB8AC3E}">
        <p14:creationId xmlns:p14="http://schemas.microsoft.com/office/powerpoint/2010/main" val="1780492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6DEFD-D445-2CF3-3B84-C8EAA743F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4673"/>
            <a:ext cx="10515600" cy="111681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Today, you’re going to estimate how much water you think you use in a day!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65B58-3168-B081-392A-A280D91C6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According to the US Geological Survey, the average American uses 80-100 gallons of water per day!</a:t>
            </a:r>
          </a:p>
          <a:p>
            <a:r>
              <a:rPr lang="en-US" sz="2800" dirty="0"/>
              <a:t>Assuming the water drop on your worksheet represents 100 gallons of water, divide the drop according to the number of gallons you think you use in the following categories: brushing teeth, taking a shower, washing dishes, hand washing, drinking, laundry, flushing the toilet.</a:t>
            </a:r>
          </a:p>
        </p:txBody>
      </p:sp>
    </p:spTree>
    <p:extLst>
      <p:ext uri="{BB962C8B-B14F-4D97-AF65-F5344CB8AC3E}">
        <p14:creationId xmlns:p14="http://schemas.microsoft.com/office/powerpoint/2010/main" val="1940689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27A1C-7641-C61D-FB21-90C976C23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3E6BC-910C-632E-81D6-54703F34C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gallon drinking</a:t>
            </a:r>
          </a:p>
          <a:p>
            <a:r>
              <a:rPr lang="en-US" dirty="0"/>
              <a:t>2 gallons tooth brushing</a:t>
            </a:r>
          </a:p>
          <a:p>
            <a:r>
              <a:rPr lang="en-US" dirty="0"/>
              <a:t>15 gallons handwashing/faucet use</a:t>
            </a:r>
          </a:p>
          <a:p>
            <a:r>
              <a:rPr lang="en-US" dirty="0"/>
              <a:t>15 gallons washing dishes</a:t>
            </a:r>
          </a:p>
          <a:p>
            <a:r>
              <a:rPr lang="en-US" dirty="0"/>
              <a:t>20 gallons laundry</a:t>
            </a:r>
          </a:p>
          <a:p>
            <a:r>
              <a:rPr lang="en-US" dirty="0"/>
              <a:t>20 gallons flushing toilet</a:t>
            </a:r>
          </a:p>
          <a:p>
            <a:r>
              <a:rPr lang="en-US" dirty="0"/>
              <a:t>25 gallons taking shower</a:t>
            </a:r>
          </a:p>
        </p:txBody>
      </p:sp>
    </p:spTree>
    <p:extLst>
      <p:ext uri="{BB962C8B-B14F-4D97-AF65-F5344CB8AC3E}">
        <p14:creationId xmlns:p14="http://schemas.microsoft.com/office/powerpoint/2010/main" val="3898542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352CD-D4C3-520B-BEBC-9F0E3CEF9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Up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0F10B-A031-3B57-7052-B67EA05DC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How close were your estimates to the actual data?</a:t>
            </a:r>
          </a:p>
          <a:p>
            <a:r>
              <a:rPr lang="en-US" sz="3200" dirty="0"/>
              <a:t>What can you do to reduce the amount of water you use daily?</a:t>
            </a:r>
          </a:p>
        </p:txBody>
      </p:sp>
    </p:spTree>
    <p:extLst>
      <p:ext uri="{BB962C8B-B14F-4D97-AF65-F5344CB8AC3E}">
        <p14:creationId xmlns:p14="http://schemas.microsoft.com/office/powerpoint/2010/main" val="3079015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How Can I Save Water? | SciShow Kids">
            <a:hlinkClick r:id="" action="ppaction://media"/>
            <a:extLst>
              <a:ext uri="{FF2B5EF4-FFF2-40B4-BE49-F238E27FC236}">
                <a16:creationId xmlns:a16="http://schemas.microsoft.com/office/drawing/2014/main" id="{95B998E6-F40F-2B5E-2F7A-AA3A9109C2B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13929" y="365338"/>
            <a:ext cx="10564142" cy="596823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66C69EB-19B1-4318-BCA3-6AAACD1FB89D}"/>
              </a:ext>
            </a:extLst>
          </p:cNvPr>
          <p:cNvSpPr txBox="1"/>
          <p:nvPr/>
        </p:nvSpPr>
        <p:spPr>
          <a:xfrm>
            <a:off x="187890" y="6523972"/>
            <a:ext cx="632170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Link: </a:t>
            </a:r>
            <a:r>
              <a:rPr lang="en-US" dirty="0">
                <a:ea typeface="+mn-lt"/>
                <a:cs typeface="+mn-lt"/>
                <a:hlinkClick r:id="rId4"/>
              </a:rPr>
              <a:t>https://www.youtube.com/watch?v=6yCAPAqXodc</a:t>
            </a:r>
            <a:r>
              <a:rPr lang="en-US" dirty="0">
                <a:ea typeface="+mn-lt"/>
                <a:cs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790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BD07-A9FE-723C-476F-6346E5214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Important Work Of Hallsdale-Powell Utility District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F4B92-BBD8-A6A7-3999-45ED57326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Did you know that all the water you use in your homes and at school goes to the wastewater treatment plant in Powell?</a:t>
            </a:r>
          </a:p>
        </p:txBody>
      </p:sp>
      <p:pic>
        <p:nvPicPr>
          <p:cNvPr id="4" name="Picture 2" descr="May be an image of text">
            <a:extLst>
              <a:ext uri="{FF2B5EF4-FFF2-40B4-BE49-F238E27FC236}">
                <a16:creationId xmlns:a16="http://schemas.microsoft.com/office/drawing/2014/main" id="{5DC1457D-AC43-A1B3-6D3F-50F41E695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110" y="3429000"/>
            <a:ext cx="6451779" cy="3387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1635404"/>
      </p:ext>
    </p:extLst>
  </p:cSld>
  <p:clrMapOvr>
    <a:masterClrMapping/>
  </p:clrMapOvr>
</p:sld>
</file>

<file path=ppt/theme/theme1.xml><?xml version="1.0" encoding="utf-8"?>
<a:theme xmlns:a="http://schemas.openxmlformats.org/drawingml/2006/main" name="ArchwayVTI">
  <a:themeElements>
    <a:clrScheme name="AnalogousFromRegularSeedRightStep">
      <a:dk1>
        <a:srgbClr val="000000"/>
      </a:dk1>
      <a:lt1>
        <a:srgbClr val="FFFFFF"/>
      </a:lt1>
      <a:dk2>
        <a:srgbClr val="1C2B32"/>
      </a:dk2>
      <a:lt2>
        <a:srgbClr val="F3F0F0"/>
      </a:lt2>
      <a:accent1>
        <a:srgbClr val="45AFB1"/>
      </a:accent1>
      <a:accent2>
        <a:srgbClr val="3B7EB1"/>
      </a:accent2>
      <a:accent3>
        <a:srgbClr val="4D5EC3"/>
      </a:accent3>
      <a:accent4>
        <a:srgbClr val="6142B4"/>
      </a:accent4>
      <a:accent5>
        <a:srgbClr val="9E4DC3"/>
      </a:accent5>
      <a:accent6>
        <a:srgbClr val="B13BA6"/>
      </a:accent6>
      <a:hlink>
        <a:srgbClr val="BF413F"/>
      </a:hlink>
      <a:folHlink>
        <a:srgbClr val="7F7F7F"/>
      </a:folHlink>
    </a:clrScheme>
    <a:fontScheme name="Archway">
      <a:majorFont>
        <a:latin typeface="Felix Titling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wayVTI" id="{309F1D27-9968-4F93-BA7C-3666A757FD2E}" vid="{76D8E8FD-8787-4E56-A14A-C28BF58ABEE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BC6B85BF7BDF43934C61E3DF9FD577" ma:contentTypeVersion="10" ma:contentTypeDescription="Create a new document." ma:contentTypeScope="" ma:versionID="1ef911eb28d7bd83ab575e6152ffcbc1">
  <xsd:schema xmlns:xsd="http://www.w3.org/2001/XMLSchema" xmlns:xs="http://www.w3.org/2001/XMLSchema" xmlns:p="http://schemas.microsoft.com/office/2006/metadata/properties" xmlns:ns3="fb139083-fefa-45ac-b732-0686f19a256f" targetNamespace="http://schemas.microsoft.com/office/2006/metadata/properties" ma:root="true" ma:fieldsID="fe2fabcd047c3f6875a3f3f0f24a78d7" ns3:_="">
    <xsd:import namespace="fb139083-fefa-45ac-b732-0686f19a256f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_activity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39083-fefa-45ac-b732-0686f19a256f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b139083-fefa-45ac-b732-0686f19a256f" xsi:nil="true"/>
  </documentManagement>
</p:properties>
</file>

<file path=customXml/itemProps1.xml><?xml version="1.0" encoding="utf-8"?>
<ds:datastoreItem xmlns:ds="http://schemas.openxmlformats.org/officeDocument/2006/customXml" ds:itemID="{A5B7CE1D-B56D-471B-AFC4-105C3E5A5B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3BBE3E-950C-461F-A16B-A2D1FACC32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139083-fefa-45ac-b732-0686f19a25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2D9B2B8-6CF7-427C-BFAB-884858B3D050}">
  <ds:schemaRefs>
    <ds:schemaRef ds:uri="http://purl.org/dc/elements/1.1/"/>
    <ds:schemaRef ds:uri="fb139083-fefa-45ac-b732-0686f19a256f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300</Words>
  <Application>Microsoft Office PowerPoint</Application>
  <PresentationFormat>Widescreen</PresentationFormat>
  <Paragraphs>26</Paragraphs>
  <Slides>10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ArchwayVTI</vt:lpstr>
      <vt:lpstr>How Much Water Do You Use?</vt:lpstr>
      <vt:lpstr>What are some ways you used water today?</vt:lpstr>
      <vt:lpstr>PowerPoint Presentation</vt:lpstr>
      <vt:lpstr>What would life be like without water?</vt:lpstr>
      <vt:lpstr>Today, you’re going to estimate how much water you think you use in a day!</vt:lpstr>
      <vt:lpstr>Answer Key</vt:lpstr>
      <vt:lpstr>Follow Up Questions</vt:lpstr>
      <vt:lpstr>PowerPoint Presentation</vt:lpstr>
      <vt:lpstr>The Important Work Of Hallsdale-Powell Utility District</vt:lpstr>
      <vt:lpstr>The Important Work Of Hallsdale-Powell Utility District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Lindsey Montierth</dc:creator>
  <cp:lastModifiedBy>Lindsey Montierth</cp:lastModifiedBy>
  <cp:revision>6</cp:revision>
  <dcterms:created xsi:type="dcterms:W3CDTF">2024-08-14T14:41:35Z</dcterms:created>
  <dcterms:modified xsi:type="dcterms:W3CDTF">2024-10-04T18:43:57Z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0x01010011BC6B85BF7BDF43934C61E3DF9FD577</vt:lpwstr>
  </property>
</Properties>
</file>