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notesMasterIdLst>
    <p:notesMasterId r:id="rId20"/>
  </p:notesMasterIdLst>
  <p:sldIdLst>
    <p:sldId id="256" r:id="rId5"/>
    <p:sldId id="258" r:id="rId6"/>
    <p:sldId id="257" r:id="rId7"/>
    <p:sldId id="259" r:id="rId8"/>
    <p:sldId id="260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149B08-8326-4738-B701-53E2D2E88101}" v="3" dt="2024-09-04T15:34:41.3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sey Montierth" userId="babb79a1-3a84-4548-a09b-74f0bcd582d8" providerId="ADAL" clId="{4C149B08-8326-4738-B701-53E2D2E88101}"/>
    <pc:docChg chg="addSld modSld">
      <pc:chgData name="Lindsey Montierth" userId="babb79a1-3a84-4548-a09b-74f0bcd582d8" providerId="ADAL" clId="{4C149B08-8326-4738-B701-53E2D2E88101}" dt="2024-09-04T15:36:24.333" v="191" actId="20577"/>
      <pc:docMkLst>
        <pc:docMk/>
      </pc:docMkLst>
      <pc:sldChg chg="modSp mod">
        <pc:chgData name="Lindsey Montierth" userId="babb79a1-3a84-4548-a09b-74f0bcd582d8" providerId="ADAL" clId="{4C149B08-8326-4738-B701-53E2D2E88101}" dt="2024-09-04T15:35:48.053" v="155" actId="20577"/>
        <pc:sldMkLst>
          <pc:docMk/>
          <pc:sldMk cId="3118073793" sldId="267"/>
        </pc:sldMkLst>
        <pc:spChg chg="mod">
          <ac:chgData name="Lindsey Montierth" userId="babb79a1-3a84-4548-a09b-74f0bcd582d8" providerId="ADAL" clId="{4C149B08-8326-4738-B701-53E2D2E88101}" dt="2024-09-04T15:35:48.053" v="155" actId="20577"/>
          <ac:spMkLst>
            <pc:docMk/>
            <pc:sldMk cId="3118073793" sldId="267"/>
            <ac:spMk id="2" creationId="{B84E1234-C5A5-2023-7CEC-CEEA8C562F52}"/>
          </ac:spMkLst>
        </pc:spChg>
      </pc:sldChg>
      <pc:sldChg chg="modSp mod">
        <pc:chgData name="Lindsey Montierth" userId="babb79a1-3a84-4548-a09b-74f0bcd582d8" providerId="ADAL" clId="{4C149B08-8326-4738-B701-53E2D2E88101}" dt="2024-09-04T15:35:59.540" v="163" actId="1076"/>
        <pc:sldMkLst>
          <pc:docMk/>
          <pc:sldMk cId="108816383" sldId="268"/>
        </pc:sldMkLst>
        <pc:spChg chg="mod">
          <ac:chgData name="Lindsey Montierth" userId="babb79a1-3a84-4548-a09b-74f0bcd582d8" providerId="ADAL" clId="{4C149B08-8326-4738-B701-53E2D2E88101}" dt="2024-09-04T15:35:59.540" v="163" actId="1076"/>
          <ac:spMkLst>
            <pc:docMk/>
            <pc:sldMk cId="108816383" sldId="268"/>
            <ac:spMk id="2" creationId="{4B79CD68-1E92-97E0-5462-C3C31D33F74B}"/>
          </ac:spMkLst>
        </pc:spChg>
      </pc:sldChg>
      <pc:sldChg chg="modSp mod">
        <pc:chgData name="Lindsey Montierth" userId="babb79a1-3a84-4548-a09b-74f0bcd582d8" providerId="ADAL" clId="{4C149B08-8326-4738-B701-53E2D2E88101}" dt="2024-09-04T15:36:06.581" v="170" actId="20577"/>
        <pc:sldMkLst>
          <pc:docMk/>
          <pc:sldMk cId="4202891144" sldId="269"/>
        </pc:sldMkLst>
        <pc:spChg chg="mod">
          <ac:chgData name="Lindsey Montierth" userId="babb79a1-3a84-4548-a09b-74f0bcd582d8" providerId="ADAL" clId="{4C149B08-8326-4738-B701-53E2D2E88101}" dt="2024-09-04T15:36:06.581" v="170" actId="20577"/>
          <ac:spMkLst>
            <pc:docMk/>
            <pc:sldMk cId="4202891144" sldId="269"/>
            <ac:spMk id="2" creationId="{72D8FCA5-607F-7E4C-6E59-8C4E4D82D1E4}"/>
          </ac:spMkLst>
        </pc:spChg>
      </pc:sldChg>
      <pc:sldChg chg="modSp mod">
        <pc:chgData name="Lindsey Montierth" userId="babb79a1-3a84-4548-a09b-74f0bcd582d8" providerId="ADAL" clId="{4C149B08-8326-4738-B701-53E2D2E88101}" dt="2024-09-04T15:36:12.429" v="177" actId="20577"/>
        <pc:sldMkLst>
          <pc:docMk/>
          <pc:sldMk cId="615965164" sldId="270"/>
        </pc:sldMkLst>
        <pc:spChg chg="mod">
          <ac:chgData name="Lindsey Montierth" userId="babb79a1-3a84-4548-a09b-74f0bcd582d8" providerId="ADAL" clId="{4C149B08-8326-4738-B701-53E2D2E88101}" dt="2024-09-04T15:36:12.429" v="177" actId="20577"/>
          <ac:spMkLst>
            <pc:docMk/>
            <pc:sldMk cId="615965164" sldId="270"/>
            <ac:spMk id="2" creationId="{36FBA81C-00AD-980A-2AC5-9618445C070B}"/>
          </ac:spMkLst>
        </pc:spChg>
      </pc:sldChg>
      <pc:sldChg chg="modSp mod">
        <pc:chgData name="Lindsey Montierth" userId="babb79a1-3a84-4548-a09b-74f0bcd582d8" providerId="ADAL" clId="{4C149B08-8326-4738-B701-53E2D2E88101}" dt="2024-09-04T15:36:19.197" v="184" actId="20577"/>
        <pc:sldMkLst>
          <pc:docMk/>
          <pc:sldMk cId="1268974844" sldId="271"/>
        </pc:sldMkLst>
        <pc:spChg chg="mod">
          <ac:chgData name="Lindsey Montierth" userId="babb79a1-3a84-4548-a09b-74f0bcd582d8" providerId="ADAL" clId="{4C149B08-8326-4738-B701-53E2D2E88101}" dt="2024-09-04T15:36:19.197" v="184" actId="20577"/>
          <ac:spMkLst>
            <pc:docMk/>
            <pc:sldMk cId="1268974844" sldId="271"/>
            <ac:spMk id="2" creationId="{C59A12FE-9706-57D5-0A79-A79558CE26CA}"/>
          </ac:spMkLst>
        </pc:spChg>
      </pc:sldChg>
      <pc:sldChg chg="modSp mod">
        <pc:chgData name="Lindsey Montierth" userId="babb79a1-3a84-4548-a09b-74f0bcd582d8" providerId="ADAL" clId="{4C149B08-8326-4738-B701-53E2D2E88101}" dt="2024-09-04T15:36:24.333" v="191" actId="20577"/>
        <pc:sldMkLst>
          <pc:docMk/>
          <pc:sldMk cId="713904619" sldId="272"/>
        </pc:sldMkLst>
        <pc:spChg chg="mod">
          <ac:chgData name="Lindsey Montierth" userId="babb79a1-3a84-4548-a09b-74f0bcd582d8" providerId="ADAL" clId="{4C149B08-8326-4738-B701-53E2D2E88101}" dt="2024-09-04T15:36:24.333" v="191" actId="20577"/>
          <ac:spMkLst>
            <pc:docMk/>
            <pc:sldMk cId="713904619" sldId="272"/>
            <ac:spMk id="2" creationId="{BA89E5CA-F12C-B844-22E9-73F3BD5ADE0A}"/>
          </ac:spMkLst>
        </pc:spChg>
      </pc:sldChg>
      <pc:sldChg chg="addSp modSp new mod">
        <pc:chgData name="Lindsey Montierth" userId="babb79a1-3a84-4548-a09b-74f0bcd582d8" providerId="ADAL" clId="{4C149B08-8326-4738-B701-53E2D2E88101}" dt="2024-09-04T15:35:34.852" v="148" actId="255"/>
        <pc:sldMkLst>
          <pc:docMk/>
          <pc:sldMk cId="2174593607" sldId="275"/>
        </pc:sldMkLst>
        <pc:spChg chg="mod">
          <ac:chgData name="Lindsey Montierth" userId="babb79a1-3a84-4548-a09b-74f0bcd582d8" providerId="ADAL" clId="{4C149B08-8326-4738-B701-53E2D2E88101}" dt="2024-09-04T15:32:55.197" v="59" actId="20577"/>
          <ac:spMkLst>
            <pc:docMk/>
            <pc:sldMk cId="2174593607" sldId="275"/>
            <ac:spMk id="2" creationId="{B1D0E272-ECCA-189D-DB2A-C4427CCF7482}"/>
          </ac:spMkLst>
        </pc:spChg>
        <pc:spChg chg="mod">
          <ac:chgData name="Lindsey Montierth" userId="babb79a1-3a84-4548-a09b-74f0bcd582d8" providerId="ADAL" clId="{4C149B08-8326-4738-B701-53E2D2E88101}" dt="2024-09-04T15:35:34.852" v="148" actId="255"/>
          <ac:spMkLst>
            <pc:docMk/>
            <pc:sldMk cId="2174593607" sldId="275"/>
            <ac:spMk id="3" creationId="{911C4E4E-D382-6850-EC23-11F16E800151}"/>
          </ac:spMkLst>
        </pc:spChg>
        <pc:picChg chg="add mod">
          <ac:chgData name="Lindsey Montierth" userId="babb79a1-3a84-4548-a09b-74f0bcd582d8" providerId="ADAL" clId="{4C149B08-8326-4738-B701-53E2D2E88101}" dt="2024-09-04T15:33:55.451" v="74"/>
          <ac:picMkLst>
            <pc:docMk/>
            <pc:sldMk cId="2174593607" sldId="275"/>
            <ac:picMk id="4" creationId="{D685DB5D-A390-69F1-225E-2228A50B8600}"/>
          </ac:picMkLst>
        </pc:picChg>
      </pc:sldChg>
      <pc:sldChg chg="addSp modSp new mod">
        <pc:chgData name="Lindsey Montierth" userId="babb79a1-3a84-4548-a09b-74f0bcd582d8" providerId="ADAL" clId="{4C149B08-8326-4738-B701-53E2D2E88101}" dt="2024-09-04T15:35:27.771" v="147" actId="1076"/>
        <pc:sldMkLst>
          <pc:docMk/>
          <pc:sldMk cId="586052057" sldId="276"/>
        </pc:sldMkLst>
        <pc:spChg chg="mod">
          <ac:chgData name="Lindsey Montierth" userId="babb79a1-3a84-4548-a09b-74f0bcd582d8" providerId="ADAL" clId="{4C149B08-8326-4738-B701-53E2D2E88101}" dt="2024-09-04T15:34:22.301" v="139" actId="20577"/>
          <ac:spMkLst>
            <pc:docMk/>
            <pc:sldMk cId="586052057" sldId="276"/>
            <ac:spMk id="2" creationId="{E25AB80C-8EA4-E8FD-2DB0-1D86B76B91BE}"/>
          </ac:spMkLst>
        </pc:spChg>
        <pc:spChg chg="mod">
          <ac:chgData name="Lindsey Montierth" userId="babb79a1-3a84-4548-a09b-74f0bcd582d8" providerId="ADAL" clId="{4C149B08-8326-4738-B701-53E2D2E88101}" dt="2024-09-04T15:34:30.607" v="140" actId="255"/>
          <ac:spMkLst>
            <pc:docMk/>
            <pc:sldMk cId="586052057" sldId="276"/>
            <ac:spMk id="3" creationId="{A65E7752-F983-BF4A-8A50-56EAB8CD6534}"/>
          </ac:spMkLst>
        </pc:spChg>
        <pc:spChg chg="add mod">
          <ac:chgData name="Lindsey Montierth" userId="babb79a1-3a84-4548-a09b-74f0bcd582d8" providerId="ADAL" clId="{4C149B08-8326-4738-B701-53E2D2E88101}" dt="2024-09-04T15:35:27.771" v="147" actId="1076"/>
          <ac:spMkLst>
            <pc:docMk/>
            <pc:sldMk cId="586052057" sldId="276"/>
            <ac:spMk id="6" creationId="{DFBE9A56-7FFA-ED74-99FC-DEF21E480396}"/>
          </ac:spMkLst>
        </pc:spChg>
        <pc:picChg chg="add mod">
          <ac:chgData name="Lindsey Montierth" userId="babb79a1-3a84-4548-a09b-74f0bcd582d8" providerId="ADAL" clId="{4C149B08-8326-4738-B701-53E2D2E88101}" dt="2024-09-04T15:34:41.357" v="142" actId="1076"/>
          <ac:picMkLst>
            <pc:docMk/>
            <pc:sldMk cId="586052057" sldId="276"/>
            <ac:picMk id="4" creationId="{88C2DD3B-5B27-3828-5F85-268EDD42E91E}"/>
          </ac:picMkLst>
        </pc:picChg>
      </pc:sldChg>
    </pc:docChg>
  </pc:docChgLst>
  <pc:docChgLst>
    <pc:chgData name="Lindsey Montierth" userId="babb79a1-3a84-4548-a09b-74f0bcd582d8" providerId="ADAL" clId="{EEE66191-088C-4195-93BF-62B78E903A20}"/>
    <pc:docChg chg="custSel addSld delSld modSld">
      <pc:chgData name="Lindsey Montierth" userId="babb79a1-3a84-4548-a09b-74f0bcd582d8" providerId="ADAL" clId="{EEE66191-088C-4195-93BF-62B78E903A20}" dt="2024-08-05T19:45:01.792" v="799" actId="1076"/>
      <pc:docMkLst>
        <pc:docMk/>
      </pc:docMkLst>
      <pc:sldChg chg="addSp delSp modSp new mod setBg">
        <pc:chgData name="Lindsey Montierth" userId="babb79a1-3a84-4548-a09b-74f0bcd582d8" providerId="ADAL" clId="{EEE66191-088C-4195-93BF-62B78E903A20}" dt="2024-08-05T19:26:25.888" v="117" actId="1076"/>
        <pc:sldMkLst>
          <pc:docMk/>
          <pc:sldMk cId="2130644158" sldId="260"/>
        </pc:sldMkLst>
        <pc:spChg chg="mod ord">
          <ac:chgData name="Lindsey Montierth" userId="babb79a1-3a84-4548-a09b-74f0bcd582d8" providerId="ADAL" clId="{EEE66191-088C-4195-93BF-62B78E903A20}" dt="2024-08-05T19:26:25.888" v="117" actId="1076"/>
          <ac:spMkLst>
            <pc:docMk/>
            <pc:sldMk cId="2130644158" sldId="260"/>
            <ac:spMk id="2" creationId="{3F6CA338-15CD-2271-2D99-1C1836C88E52}"/>
          </ac:spMkLst>
        </pc:spChg>
        <pc:spChg chg="del">
          <ac:chgData name="Lindsey Montierth" userId="babb79a1-3a84-4548-a09b-74f0bcd582d8" providerId="ADAL" clId="{EEE66191-088C-4195-93BF-62B78E903A20}" dt="2024-08-05T19:25:49.668" v="102" actId="26606"/>
          <ac:spMkLst>
            <pc:docMk/>
            <pc:sldMk cId="2130644158" sldId="260"/>
            <ac:spMk id="3" creationId="{B2ED9613-7263-7650-BFF6-441B1C00DDFB}"/>
          </ac:spMkLst>
        </pc:spChg>
        <pc:spChg chg="add mod">
          <ac:chgData name="Lindsey Montierth" userId="babb79a1-3a84-4548-a09b-74f0bcd582d8" providerId="ADAL" clId="{EEE66191-088C-4195-93BF-62B78E903A20}" dt="2024-08-05T19:26:17.090" v="116" actId="255"/>
          <ac:spMkLst>
            <pc:docMk/>
            <pc:sldMk cId="2130644158" sldId="260"/>
            <ac:spMk id="5" creationId="{58A60A6B-6F35-118E-B9F9-06B7B4C89977}"/>
          </ac:spMkLst>
        </pc:spChg>
        <pc:spChg chg="add">
          <ac:chgData name="Lindsey Montierth" userId="babb79a1-3a84-4548-a09b-74f0bcd582d8" providerId="ADAL" clId="{EEE66191-088C-4195-93BF-62B78E903A20}" dt="2024-08-05T19:25:49.668" v="102" actId="26606"/>
          <ac:spMkLst>
            <pc:docMk/>
            <pc:sldMk cId="2130644158" sldId="260"/>
            <ac:spMk id="11" creationId="{902D1A37-7C2A-4258-95A8-919D781C6992}"/>
          </ac:spMkLst>
        </pc:spChg>
        <pc:spChg chg="add">
          <ac:chgData name="Lindsey Montierth" userId="babb79a1-3a84-4548-a09b-74f0bcd582d8" providerId="ADAL" clId="{EEE66191-088C-4195-93BF-62B78E903A20}" dt="2024-08-05T19:25:49.668" v="102" actId="26606"/>
          <ac:spMkLst>
            <pc:docMk/>
            <pc:sldMk cId="2130644158" sldId="260"/>
            <ac:spMk id="13" creationId="{5C0776A0-F3D1-AEC9-DE44-3676E3568899}"/>
          </ac:spMkLst>
        </pc:spChg>
        <pc:picChg chg="add mod">
          <ac:chgData name="Lindsey Montierth" userId="babb79a1-3a84-4548-a09b-74f0bcd582d8" providerId="ADAL" clId="{EEE66191-088C-4195-93BF-62B78E903A20}" dt="2024-08-05T19:25:52.906" v="104" actId="962"/>
          <ac:picMkLst>
            <pc:docMk/>
            <pc:sldMk cId="2130644158" sldId="260"/>
            <ac:picMk id="4" creationId="{AB1D59F0-BD43-41D4-61E3-5F05E61C1E67}"/>
          </ac:picMkLst>
        </pc:picChg>
        <pc:cxnChg chg="add">
          <ac:chgData name="Lindsey Montierth" userId="babb79a1-3a84-4548-a09b-74f0bcd582d8" providerId="ADAL" clId="{EEE66191-088C-4195-93BF-62B78E903A20}" dt="2024-08-05T19:25:49.668" v="102" actId="26606"/>
          <ac:cxnSpMkLst>
            <pc:docMk/>
            <pc:sldMk cId="2130644158" sldId="260"/>
            <ac:cxnSpMk id="9" creationId="{D8689CE0-64D2-447C-9C1F-872D111D8AC3}"/>
          </ac:cxnSpMkLst>
        </pc:cxnChg>
        <pc:cxnChg chg="add">
          <ac:chgData name="Lindsey Montierth" userId="babb79a1-3a84-4548-a09b-74f0bcd582d8" providerId="ADAL" clId="{EEE66191-088C-4195-93BF-62B78E903A20}" dt="2024-08-05T19:25:49.668" v="102" actId="26606"/>
          <ac:cxnSpMkLst>
            <pc:docMk/>
            <pc:sldMk cId="2130644158" sldId="260"/>
            <ac:cxnSpMk id="15" creationId="{B0AA360F-DECB-4836-8FB6-22C4BC3FB02D}"/>
          </ac:cxnSpMkLst>
        </pc:cxnChg>
      </pc:sldChg>
      <pc:sldChg chg="delSp add setBg delDesignElem">
        <pc:chgData name="Lindsey Montierth" userId="babb79a1-3a84-4548-a09b-74f0bcd582d8" providerId="ADAL" clId="{EEE66191-088C-4195-93BF-62B78E903A20}" dt="2024-08-05T19:32:51.232" v="124"/>
        <pc:sldMkLst>
          <pc:docMk/>
          <pc:sldMk cId="3118073793" sldId="267"/>
        </pc:sldMkLst>
        <pc:spChg chg="del">
          <ac:chgData name="Lindsey Montierth" userId="babb79a1-3a84-4548-a09b-74f0bcd582d8" providerId="ADAL" clId="{EEE66191-088C-4195-93BF-62B78E903A20}" dt="2024-08-05T19:32:51.232" v="124"/>
          <ac:spMkLst>
            <pc:docMk/>
            <pc:sldMk cId="3118073793" sldId="267"/>
            <ac:spMk id="9" creationId="{09A1C012-8297-4361-ACE8-A2509FB18911}"/>
          </ac:spMkLst>
        </pc:spChg>
        <pc:spChg chg="del">
          <ac:chgData name="Lindsey Montierth" userId="babb79a1-3a84-4548-a09b-74f0bcd582d8" providerId="ADAL" clId="{EEE66191-088C-4195-93BF-62B78E903A20}" dt="2024-08-05T19:32:51.232" v="124"/>
          <ac:spMkLst>
            <pc:docMk/>
            <pc:sldMk cId="3118073793" sldId="267"/>
            <ac:spMk id="11" creationId="{4AA13AD3-0A4F-475A-BEBB-DEEFF5C096C3}"/>
          </ac:spMkLst>
        </pc:spChg>
        <pc:spChg chg="del">
          <ac:chgData name="Lindsey Montierth" userId="babb79a1-3a84-4548-a09b-74f0bcd582d8" providerId="ADAL" clId="{EEE66191-088C-4195-93BF-62B78E903A20}" dt="2024-08-05T19:32:51.232" v="124"/>
          <ac:spMkLst>
            <pc:docMk/>
            <pc:sldMk cId="3118073793" sldId="267"/>
            <ac:spMk id="13" creationId="{1C2F3FA0-960A-435A-AC72-8ADCBF50F7D2}"/>
          </ac:spMkLst>
        </pc:spChg>
      </pc:sldChg>
      <pc:sldChg chg="delSp add setBg delDesignElem">
        <pc:chgData name="Lindsey Montierth" userId="babb79a1-3a84-4548-a09b-74f0bcd582d8" providerId="ADAL" clId="{EEE66191-088C-4195-93BF-62B78E903A20}" dt="2024-08-05T19:32:51.232" v="124"/>
        <pc:sldMkLst>
          <pc:docMk/>
          <pc:sldMk cId="108816383" sldId="268"/>
        </pc:sldMkLst>
        <pc:spChg chg="del">
          <ac:chgData name="Lindsey Montierth" userId="babb79a1-3a84-4548-a09b-74f0bcd582d8" providerId="ADAL" clId="{EEE66191-088C-4195-93BF-62B78E903A20}" dt="2024-08-05T19:32:51.232" v="124"/>
          <ac:spMkLst>
            <pc:docMk/>
            <pc:sldMk cId="108816383" sldId="268"/>
            <ac:spMk id="9" creationId="{09A1C012-8297-4361-ACE8-A2509FB18911}"/>
          </ac:spMkLst>
        </pc:spChg>
        <pc:spChg chg="del">
          <ac:chgData name="Lindsey Montierth" userId="babb79a1-3a84-4548-a09b-74f0bcd582d8" providerId="ADAL" clId="{EEE66191-088C-4195-93BF-62B78E903A20}" dt="2024-08-05T19:32:51.232" v="124"/>
          <ac:spMkLst>
            <pc:docMk/>
            <pc:sldMk cId="108816383" sldId="268"/>
            <ac:spMk id="11" creationId="{4AA13AD3-0A4F-475A-BEBB-DEEFF5C096C3}"/>
          </ac:spMkLst>
        </pc:spChg>
        <pc:spChg chg="del">
          <ac:chgData name="Lindsey Montierth" userId="babb79a1-3a84-4548-a09b-74f0bcd582d8" providerId="ADAL" clId="{EEE66191-088C-4195-93BF-62B78E903A20}" dt="2024-08-05T19:32:51.232" v="124"/>
          <ac:spMkLst>
            <pc:docMk/>
            <pc:sldMk cId="108816383" sldId="268"/>
            <ac:spMk id="13" creationId="{1C2F3FA0-960A-435A-AC72-8ADCBF50F7D2}"/>
          </ac:spMkLst>
        </pc:spChg>
      </pc:sldChg>
      <pc:sldChg chg="delSp add setBg delDesignElem">
        <pc:chgData name="Lindsey Montierth" userId="babb79a1-3a84-4548-a09b-74f0bcd582d8" providerId="ADAL" clId="{EEE66191-088C-4195-93BF-62B78E903A20}" dt="2024-08-05T19:32:51.232" v="124"/>
        <pc:sldMkLst>
          <pc:docMk/>
          <pc:sldMk cId="4202891144" sldId="269"/>
        </pc:sldMkLst>
        <pc:spChg chg="del">
          <ac:chgData name="Lindsey Montierth" userId="babb79a1-3a84-4548-a09b-74f0bcd582d8" providerId="ADAL" clId="{EEE66191-088C-4195-93BF-62B78E903A20}" dt="2024-08-05T19:32:51.232" v="124"/>
          <ac:spMkLst>
            <pc:docMk/>
            <pc:sldMk cId="4202891144" sldId="269"/>
            <ac:spMk id="9" creationId="{09A1C012-8297-4361-ACE8-A2509FB18911}"/>
          </ac:spMkLst>
        </pc:spChg>
        <pc:spChg chg="del">
          <ac:chgData name="Lindsey Montierth" userId="babb79a1-3a84-4548-a09b-74f0bcd582d8" providerId="ADAL" clId="{EEE66191-088C-4195-93BF-62B78E903A20}" dt="2024-08-05T19:32:51.232" v="124"/>
          <ac:spMkLst>
            <pc:docMk/>
            <pc:sldMk cId="4202891144" sldId="269"/>
            <ac:spMk id="11" creationId="{4AA13AD3-0A4F-475A-BEBB-DEEFF5C096C3}"/>
          </ac:spMkLst>
        </pc:spChg>
        <pc:spChg chg="del">
          <ac:chgData name="Lindsey Montierth" userId="babb79a1-3a84-4548-a09b-74f0bcd582d8" providerId="ADAL" clId="{EEE66191-088C-4195-93BF-62B78E903A20}" dt="2024-08-05T19:32:51.232" v="124"/>
          <ac:spMkLst>
            <pc:docMk/>
            <pc:sldMk cId="4202891144" sldId="269"/>
            <ac:spMk id="13" creationId="{1C2F3FA0-960A-435A-AC72-8ADCBF50F7D2}"/>
          </ac:spMkLst>
        </pc:spChg>
      </pc:sldChg>
      <pc:sldChg chg="delSp add setBg delDesignElem">
        <pc:chgData name="Lindsey Montierth" userId="babb79a1-3a84-4548-a09b-74f0bcd582d8" providerId="ADAL" clId="{EEE66191-088C-4195-93BF-62B78E903A20}" dt="2024-08-05T19:32:51.232" v="124"/>
        <pc:sldMkLst>
          <pc:docMk/>
          <pc:sldMk cId="615965164" sldId="270"/>
        </pc:sldMkLst>
        <pc:spChg chg="del">
          <ac:chgData name="Lindsey Montierth" userId="babb79a1-3a84-4548-a09b-74f0bcd582d8" providerId="ADAL" clId="{EEE66191-088C-4195-93BF-62B78E903A20}" dt="2024-08-05T19:32:51.232" v="124"/>
          <ac:spMkLst>
            <pc:docMk/>
            <pc:sldMk cId="615965164" sldId="270"/>
            <ac:spMk id="9" creationId="{09A1C012-8297-4361-ACE8-A2509FB18911}"/>
          </ac:spMkLst>
        </pc:spChg>
        <pc:spChg chg="del">
          <ac:chgData name="Lindsey Montierth" userId="babb79a1-3a84-4548-a09b-74f0bcd582d8" providerId="ADAL" clId="{EEE66191-088C-4195-93BF-62B78E903A20}" dt="2024-08-05T19:32:51.232" v="124"/>
          <ac:spMkLst>
            <pc:docMk/>
            <pc:sldMk cId="615965164" sldId="270"/>
            <ac:spMk id="11" creationId="{4AA13AD3-0A4F-475A-BEBB-DEEFF5C096C3}"/>
          </ac:spMkLst>
        </pc:spChg>
        <pc:spChg chg="del">
          <ac:chgData name="Lindsey Montierth" userId="babb79a1-3a84-4548-a09b-74f0bcd582d8" providerId="ADAL" clId="{EEE66191-088C-4195-93BF-62B78E903A20}" dt="2024-08-05T19:32:51.232" v="124"/>
          <ac:spMkLst>
            <pc:docMk/>
            <pc:sldMk cId="615965164" sldId="270"/>
            <ac:spMk id="13" creationId="{1C2F3FA0-960A-435A-AC72-8ADCBF50F7D2}"/>
          </ac:spMkLst>
        </pc:spChg>
      </pc:sldChg>
      <pc:sldChg chg="delSp add setBg delDesignElem">
        <pc:chgData name="Lindsey Montierth" userId="babb79a1-3a84-4548-a09b-74f0bcd582d8" providerId="ADAL" clId="{EEE66191-088C-4195-93BF-62B78E903A20}" dt="2024-08-05T19:32:51.232" v="124"/>
        <pc:sldMkLst>
          <pc:docMk/>
          <pc:sldMk cId="1268974844" sldId="271"/>
        </pc:sldMkLst>
        <pc:spChg chg="del">
          <ac:chgData name="Lindsey Montierth" userId="babb79a1-3a84-4548-a09b-74f0bcd582d8" providerId="ADAL" clId="{EEE66191-088C-4195-93BF-62B78E903A20}" dt="2024-08-05T19:32:51.232" v="124"/>
          <ac:spMkLst>
            <pc:docMk/>
            <pc:sldMk cId="1268974844" sldId="271"/>
            <ac:spMk id="7175" creationId="{09A1C012-8297-4361-ACE8-A2509FB18911}"/>
          </ac:spMkLst>
        </pc:spChg>
        <pc:spChg chg="del">
          <ac:chgData name="Lindsey Montierth" userId="babb79a1-3a84-4548-a09b-74f0bcd582d8" providerId="ADAL" clId="{EEE66191-088C-4195-93BF-62B78E903A20}" dt="2024-08-05T19:32:51.232" v="124"/>
          <ac:spMkLst>
            <pc:docMk/>
            <pc:sldMk cId="1268974844" sldId="271"/>
            <ac:spMk id="7177" creationId="{4AA13AD3-0A4F-475A-BEBB-DEEFF5C096C3}"/>
          </ac:spMkLst>
        </pc:spChg>
        <pc:spChg chg="del">
          <ac:chgData name="Lindsey Montierth" userId="babb79a1-3a84-4548-a09b-74f0bcd582d8" providerId="ADAL" clId="{EEE66191-088C-4195-93BF-62B78E903A20}" dt="2024-08-05T19:32:51.232" v="124"/>
          <ac:spMkLst>
            <pc:docMk/>
            <pc:sldMk cId="1268974844" sldId="271"/>
            <ac:spMk id="7179" creationId="{1C2F3FA0-960A-435A-AC72-8ADCBF50F7D2}"/>
          </ac:spMkLst>
        </pc:spChg>
      </pc:sldChg>
      <pc:sldChg chg="delSp add setBg delDesignElem">
        <pc:chgData name="Lindsey Montierth" userId="babb79a1-3a84-4548-a09b-74f0bcd582d8" providerId="ADAL" clId="{EEE66191-088C-4195-93BF-62B78E903A20}" dt="2024-08-05T19:32:51.232" v="124"/>
        <pc:sldMkLst>
          <pc:docMk/>
          <pc:sldMk cId="713904619" sldId="272"/>
        </pc:sldMkLst>
        <pc:spChg chg="del">
          <ac:chgData name="Lindsey Montierth" userId="babb79a1-3a84-4548-a09b-74f0bcd582d8" providerId="ADAL" clId="{EEE66191-088C-4195-93BF-62B78E903A20}" dt="2024-08-05T19:32:51.232" v="124"/>
          <ac:spMkLst>
            <pc:docMk/>
            <pc:sldMk cId="713904619" sldId="272"/>
            <ac:spMk id="8199" creationId="{09A1C012-8297-4361-ACE8-A2509FB18911}"/>
          </ac:spMkLst>
        </pc:spChg>
        <pc:spChg chg="del">
          <ac:chgData name="Lindsey Montierth" userId="babb79a1-3a84-4548-a09b-74f0bcd582d8" providerId="ADAL" clId="{EEE66191-088C-4195-93BF-62B78E903A20}" dt="2024-08-05T19:32:51.232" v="124"/>
          <ac:spMkLst>
            <pc:docMk/>
            <pc:sldMk cId="713904619" sldId="272"/>
            <ac:spMk id="8201" creationId="{4AA13AD3-0A4F-475A-BEBB-DEEFF5C096C3}"/>
          </ac:spMkLst>
        </pc:spChg>
        <pc:spChg chg="del">
          <ac:chgData name="Lindsey Montierth" userId="babb79a1-3a84-4548-a09b-74f0bcd582d8" providerId="ADAL" clId="{EEE66191-088C-4195-93BF-62B78E903A20}" dt="2024-08-05T19:32:51.232" v="124"/>
          <ac:spMkLst>
            <pc:docMk/>
            <pc:sldMk cId="713904619" sldId="272"/>
            <ac:spMk id="8203" creationId="{1C2F3FA0-960A-435A-AC72-8ADCBF50F7D2}"/>
          </ac:spMkLst>
        </pc:spChg>
      </pc:sldChg>
      <pc:sldChg chg="addSp delSp modSp new mod setBg">
        <pc:chgData name="Lindsey Montierth" userId="babb79a1-3a84-4548-a09b-74f0bcd582d8" providerId="ADAL" clId="{EEE66191-088C-4195-93BF-62B78E903A20}" dt="2024-08-05T19:38:21.626" v="341" actId="1076"/>
        <pc:sldMkLst>
          <pc:docMk/>
          <pc:sldMk cId="4253453147" sldId="273"/>
        </pc:sldMkLst>
        <pc:spChg chg="del mod">
          <ac:chgData name="Lindsey Montierth" userId="babb79a1-3a84-4548-a09b-74f0bcd582d8" providerId="ADAL" clId="{EEE66191-088C-4195-93BF-62B78E903A20}" dt="2024-08-05T19:34:55.867" v="208" actId="478"/>
          <ac:spMkLst>
            <pc:docMk/>
            <pc:sldMk cId="4253453147" sldId="273"/>
            <ac:spMk id="2" creationId="{2DC6729F-B3DB-B3EF-B2BA-2197FB1B4133}"/>
          </ac:spMkLst>
        </pc:spChg>
        <pc:spChg chg="del">
          <ac:chgData name="Lindsey Montierth" userId="babb79a1-3a84-4548-a09b-74f0bcd582d8" providerId="ADAL" clId="{EEE66191-088C-4195-93BF-62B78E903A20}" dt="2024-08-05T19:35:33.280" v="258" actId="26606"/>
          <ac:spMkLst>
            <pc:docMk/>
            <pc:sldMk cId="4253453147" sldId="273"/>
            <ac:spMk id="3" creationId="{3E6FCCD7-67FE-C526-1ADB-583850CDA04C}"/>
          </ac:spMkLst>
        </pc:spChg>
        <pc:spChg chg="add del mod">
          <ac:chgData name="Lindsey Montierth" userId="babb79a1-3a84-4548-a09b-74f0bcd582d8" providerId="ADAL" clId="{EEE66191-088C-4195-93BF-62B78E903A20}" dt="2024-08-05T19:35:53.258" v="269" actId="21"/>
          <ac:spMkLst>
            <pc:docMk/>
            <pc:sldMk cId="4253453147" sldId="273"/>
            <ac:spMk id="4" creationId="{9CAB28EA-B14A-AA9C-8192-951BFE5529C4}"/>
          </ac:spMkLst>
        </pc:spChg>
        <pc:spChg chg="add mod">
          <ac:chgData name="Lindsey Montierth" userId="babb79a1-3a84-4548-a09b-74f0bcd582d8" providerId="ADAL" clId="{EEE66191-088C-4195-93BF-62B78E903A20}" dt="2024-08-05T19:36:18.933" v="322" actId="255"/>
          <ac:spMkLst>
            <pc:docMk/>
            <pc:sldMk cId="4253453147" sldId="273"/>
            <ac:spMk id="5" creationId="{AEB8C56D-1512-1EF3-D67B-68C36C788676}"/>
          </ac:spMkLst>
        </pc:spChg>
        <pc:spChg chg="add del mod">
          <ac:chgData name="Lindsey Montierth" userId="babb79a1-3a84-4548-a09b-74f0bcd582d8" providerId="ADAL" clId="{EEE66191-088C-4195-93BF-62B78E903A20}" dt="2024-08-05T19:37:09.258" v="324" actId="21"/>
          <ac:spMkLst>
            <pc:docMk/>
            <pc:sldMk cId="4253453147" sldId="273"/>
            <ac:spMk id="6" creationId="{EBFB8DC8-3D91-392B-DEE8-6C4EAF8A3431}"/>
          </ac:spMkLst>
        </pc:spChg>
        <pc:spChg chg="add mod">
          <ac:chgData name="Lindsey Montierth" userId="babb79a1-3a84-4548-a09b-74f0bcd582d8" providerId="ADAL" clId="{EEE66191-088C-4195-93BF-62B78E903A20}" dt="2024-08-05T19:38:21.626" v="341" actId="1076"/>
          <ac:spMkLst>
            <pc:docMk/>
            <pc:sldMk cId="4253453147" sldId="273"/>
            <ac:spMk id="7" creationId="{F3A478F6-3B96-36E1-A8E5-2A88C7CD0C71}"/>
          </ac:spMkLst>
        </pc:spChg>
        <pc:spChg chg="add">
          <ac:chgData name="Lindsey Montierth" userId="babb79a1-3a84-4548-a09b-74f0bcd582d8" providerId="ADAL" clId="{EEE66191-088C-4195-93BF-62B78E903A20}" dt="2024-08-05T19:35:33.280" v="258" actId="26606"/>
          <ac:spMkLst>
            <pc:docMk/>
            <pc:sldMk cId="4253453147" sldId="273"/>
            <ac:spMk id="4107" creationId="{511C99DC-C3C5-4EBE-91DD-345109C3D6E0}"/>
          </ac:spMkLst>
        </pc:spChg>
        <pc:picChg chg="add del">
          <ac:chgData name="Lindsey Montierth" userId="babb79a1-3a84-4548-a09b-74f0bcd582d8" providerId="ADAL" clId="{EEE66191-088C-4195-93BF-62B78E903A20}" dt="2024-08-05T19:34:55.867" v="208" actId="478"/>
          <ac:picMkLst>
            <pc:docMk/>
            <pc:sldMk cId="4253453147" sldId="273"/>
            <ac:picMk id="4098" creationId="{702F6BF4-619B-E924-1A9A-7EEA83A35F32}"/>
          </ac:picMkLst>
        </pc:picChg>
        <pc:picChg chg="add del mod">
          <ac:chgData name="Lindsey Montierth" userId="babb79a1-3a84-4548-a09b-74f0bcd582d8" providerId="ADAL" clId="{EEE66191-088C-4195-93BF-62B78E903A20}" dt="2024-08-05T19:37:06.336" v="323" actId="478"/>
          <ac:picMkLst>
            <pc:docMk/>
            <pc:sldMk cId="4253453147" sldId="273"/>
            <ac:picMk id="4100" creationId="{D63E2918-5266-807F-F218-642B05E73A3D}"/>
          </ac:picMkLst>
        </pc:picChg>
        <pc:picChg chg="add mod">
          <ac:chgData name="Lindsey Montierth" userId="babb79a1-3a84-4548-a09b-74f0bcd582d8" providerId="ADAL" clId="{EEE66191-088C-4195-93BF-62B78E903A20}" dt="2024-08-05T19:37:39.732" v="327" actId="1076"/>
          <ac:picMkLst>
            <pc:docMk/>
            <pc:sldMk cId="4253453147" sldId="273"/>
            <ac:picMk id="4102" creationId="{A8711511-EE66-3746-1E1C-54444AC7E0A6}"/>
          </ac:picMkLst>
        </pc:picChg>
        <pc:cxnChg chg="add">
          <ac:chgData name="Lindsey Montierth" userId="babb79a1-3a84-4548-a09b-74f0bcd582d8" providerId="ADAL" clId="{EEE66191-088C-4195-93BF-62B78E903A20}" dt="2024-08-05T19:35:33.280" v="258" actId="26606"/>
          <ac:cxnSpMkLst>
            <pc:docMk/>
            <pc:sldMk cId="4253453147" sldId="273"/>
            <ac:cxnSpMk id="4105" creationId="{D8689CE0-64D2-447C-9C1F-872D111D8AC3}"/>
          </ac:cxnSpMkLst>
        </pc:cxnChg>
        <pc:cxnChg chg="add">
          <ac:chgData name="Lindsey Montierth" userId="babb79a1-3a84-4548-a09b-74f0bcd582d8" providerId="ADAL" clId="{EEE66191-088C-4195-93BF-62B78E903A20}" dt="2024-08-05T19:35:33.280" v="258" actId="26606"/>
          <ac:cxnSpMkLst>
            <pc:docMk/>
            <pc:sldMk cId="4253453147" sldId="273"/>
            <ac:cxnSpMk id="4109" creationId="{B0AA360F-DECB-4836-8FB6-22C4BC3FB02D}"/>
          </ac:cxnSpMkLst>
        </pc:cxnChg>
      </pc:sldChg>
      <pc:sldChg chg="addSp modSp new mod setBg">
        <pc:chgData name="Lindsey Montierth" userId="babb79a1-3a84-4548-a09b-74f0bcd582d8" providerId="ADAL" clId="{EEE66191-088C-4195-93BF-62B78E903A20}" dt="2024-08-05T19:45:01.792" v="799" actId="1076"/>
        <pc:sldMkLst>
          <pc:docMk/>
          <pc:sldMk cId="2408259438" sldId="274"/>
        </pc:sldMkLst>
        <pc:spChg chg="mod">
          <ac:chgData name="Lindsey Montierth" userId="babb79a1-3a84-4548-a09b-74f0bcd582d8" providerId="ADAL" clId="{EEE66191-088C-4195-93BF-62B78E903A20}" dt="2024-08-05T19:44:32.248" v="784" actId="26606"/>
          <ac:spMkLst>
            <pc:docMk/>
            <pc:sldMk cId="2408259438" sldId="274"/>
            <ac:spMk id="2" creationId="{2CF3CC86-A5B0-77DD-086F-0C710736D652}"/>
          </ac:spMkLst>
        </pc:spChg>
        <pc:spChg chg="mod">
          <ac:chgData name="Lindsey Montierth" userId="babb79a1-3a84-4548-a09b-74f0bcd582d8" providerId="ADAL" clId="{EEE66191-088C-4195-93BF-62B78E903A20}" dt="2024-08-05T19:44:36.226" v="785" actId="1076"/>
          <ac:spMkLst>
            <pc:docMk/>
            <pc:sldMk cId="2408259438" sldId="274"/>
            <ac:spMk id="3" creationId="{68CEB611-BED8-7E22-167B-3E327D76FB49}"/>
          </ac:spMkLst>
        </pc:spChg>
        <pc:spChg chg="add mod">
          <ac:chgData name="Lindsey Montierth" userId="babb79a1-3a84-4548-a09b-74f0bcd582d8" providerId="ADAL" clId="{EEE66191-088C-4195-93BF-62B78E903A20}" dt="2024-08-05T19:45:01.792" v="799" actId="1076"/>
          <ac:spMkLst>
            <pc:docMk/>
            <pc:sldMk cId="2408259438" sldId="274"/>
            <ac:spMk id="4" creationId="{E905ADDF-64D0-F47F-7AC6-588533C2BBAD}"/>
          </ac:spMkLst>
        </pc:spChg>
        <pc:spChg chg="add">
          <ac:chgData name="Lindsey Montierth" userId="babb79a1-3a84-4548-a09b-74f0bcd582d8" providerId="ADAL" clId="{EEE66191-088C-4195-93BF-62B78E903A20}" dt="2024-08-05T19:44:32.248" v="784" actId="26606"/>
          <ac:spMkLst>
            <pc:docMk/>
            <pc:sldMk cId="2408259438" sldId="274"/>
            <ac:spMk id="9223" creationId="{40DC026F-444B-46C9-BCBE-329183BF5FE0}"/>
          </ac:spMkLst>
        </pc:spChg>
        <pc:picChg chg="add mod">
          <ac:chgData name="Lindsey Montierth" userId="babb79a1-3a84-4548-a09b-74f0bcd582d8" providerId="ADAL" clId="{EEE66191-088C-4195-93BF-62B78E903A20}" dt="2024-08-05T19:44:36.226" v="785" actId="1076"/>
          <ac:picMkLst>
            <pc:docMk/>
            <pc:sldMk cId="2408259438" sldId="274"/>
            <ac:picMk id="9218" creationId="{E8C901F0-D46D-0F92-0B9A-939DDB7D86F6}"/>
          </ac:picMkLst>
        </pc:picChg>
        <pc:cxnChg chg="add">
          <ac:chgData name="Lindsey Montierth" userId="babb79a1-3a84-4548-a09b-74f0bcd582d8" providerId="ADAL" clId="{EEE66191-088C-4195-93BF-62B78E903A20}" dt="2024-08-05T19:44:32.248" v="784" actId="26606"/>
          <ac:cxnSpMkLst>
            <pc:docMk/>
            <pc:sldMk cId="2408259438" sldId="274"/>
            <ac:cxnSpMk id="9225" creationId="{F0748755-DDBC-46D0-91EC-1212A8EE2B40}"/>
          </ac:cxnSpMkLst>
        </pc:cxnChg>
      </pc:sldChg>
      <pc:sldChg chg="addSp delSp modSp new del mod setBg">
        <pc:chgData name="Lindsey Montierth" userId="babb79a1-3a84-4548-a09b-74f0bcd582d8" providerId="ADAL" clId="{EEE66191-088C-4195-93BF-62B78E903A20}" dt="2024-08-05T19:43:12.519" v="499" actId="2696"/>
        <pc:sldMkLst>
          <pc:docMk/>
          <pc:sldMk cId="2488867763" sldId="274"/>
        </pc:sldMkLst>
        <pc:spChg chg="del mod">
          <ac:chgData name="Lindsey Montierth" userId="babb79a1-3a84-4548-a09b-74f0bcd582d8" providerId="ADAL" clId="{EEE66191-088C-4195-93BF-62B78E903A20}" dt="2024-08-05T19:42:09.345" v="394" actId="21"/>
          <ac:spMkLst>
            <pc:docMk/>
            <pc:sldMk cId="2488867763" sldId="274"/>
            <ac:spMk id="2" creationId="{882F86E0-7405-3E69-ABB4-01477196270E}"/>
          </ac:spMkLst>
        </pc:spChg>
        <pc:spChg chg="del">
          <ac:chgData name="Lindsey Montierth" userId="babb79a1-3a84-4548-a09b-74f0bcd582d8" providerId="ADAL" clId="{EEE66191-088C-4195-93BF-62B78E903A20}" dt="2024-08-05T19:41:22.911" v="393" actId="26606"/>
          <ac:spMkLst>
            <pc:docMk/>
            <pc:sldMk cId="2488867763" sldId="274"/>
            <ac:spMk id="3" creationId="{81F5E0AD-0A7E-F770-0B54-F759BF3ACE6D}"/>
          </ac:spMkLst>
        </pc:spChg>
        <pc:spChg chg="add mod">
          <ac:chgData name="Lindsey Montierth" userId="babb79a1-3a84-4548-a09b-74f0bcd582d8" providerId="ADAL" clId="{EEE66191-088C-4195-93BF-62B78E903A20}" dt="2024-08-05T19:42:48.631" v="498" actId="14100"/>
          <ac:spMkLst>
            <pc:docMk/>
            <pc:sldMk cId="2488867763" sldId="274"/>
            <ac:spMk id="5" creationId="{F5EB8D25-5BB0-F701-1CC7-980253BB16D1}"/>
          </ac:spMkLst>
        </pc:spChg>
        <pc:spChg chg="add">
          <ac:chgData name="Lindsey Montierth" userId="babb79a1-3a84-4548-a09b-74f0bcd582d8" providerId="ADAL" clId="{EEE66191-088C-4195-93BF-62B78E903A20}" dt="2024-08-05T19:41:22.911" v="393" actId="26606"/>
          <ac:spMkLst>
            <pc:docMk/>
            <pc:sldMk cId="2488867763" sldId="274"/>
            <ac:spMk id="8201" creationId="{511C99DC-C3C5-4EBE-91DD-345109C3D6E0}"/>
          </ac:spMkLst>
        </pc:spChg>
        <pc:picChg chg="add mod">
          <ac:chgData name="Lindsey Montierth" userId="babb79a1-3a84-4548-a09b-74f0bcd582d8" providerId="ADAL" clId="{EEE66191-088C-4195-93BF-62B78E903A20}" dt="2024-08-05T19:41:22.911" v="393" actId="26606"/>
          <ac:picMkLst>
            <pc:docMk/>
            <pc:sldMk cId="2488867763" sldId="274"/>
            <ac:picMk id="8194" creationId="{E1C2B472-219D-E859-8912-46BC37FB5ACD}"/>
          </ac:picMkLst>
        </pc:picChg>
        <pc:cxnChg chg="add">
          <ac:chgData name="Lindsey Montierth" userId="babb79a1-3a84-4548-a09b-74f0bcd582d8" providerId="ADAL" clId="{EEE66191-088C-4195-93BF-62B78E903A20}" dt="2024-08-05T19:41:22.911" v="393" actId="26606"/>
          <ac:cxnSpMkLst>
            <pc:docMk/>
            <pc:sldMk cId="2488867763" sldId="274"/>
            <ac:cxnSpMk id="8199" creationId="{D8689CE0-64D2-447C-9C1F-872D111D8AC3}"/>
          </ac:cxnSpMkLst>
        </pc:cxnChg>
        <pc:cxnChg chg="add">
          <ac:chgData name="Lindsey Montierth" userId="babb79a1-3a84-4548-a09b-74f0bcd582d8" providerId="ADAL" clId="{EEE66191-088C-4195-93BF-62B78E903A20}" dt="2024-08-05T19:41:22.911" v="393" actId="26606"/>
          <ac:cxnSpMkLst>
            <pc:docMk/>
            <pc:sldMk cId="2488867763" sldId="274"/>
            <ac:cxnSpMk id="8203" creationId="{B0AA360F-DECB-4836-8FB6-22C4BC3FB02D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FC10A-D20E-4276-985B-E76E6875AB62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F52ED-68DF-4A24-9378-F0B4B1B67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5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F52ED-68DF-4A24-9378-F0B4B1B67C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71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3D70-91AA-429A-BD57-1CB6792B3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136" y="1078030"/>
            <a:ext cx="9288096" cy="2956718"/>
          </a:xfrm>
        </p:spPr>
        <p:txBody>
          <a:bodyPr anchor="t">
            <a:noAutofit/>
          </a:bodyPr>
          <a:lstStyle>
            <a:lvl1pPr algn="l">
              <a:defRPr sz="66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5D245-B564-481D-A323-F73C5BCA8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136" y="4455621"/>
            <a:ext cx="9288096" cy="1435331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072EE-51B3-4C0C-A460-4684AB07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422A5-3076-413B-84CB-ED3BA417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67C68-40D5-477E-9DBC-C28FD4B1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87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C900-05BC-4021-B69F-2DAF974B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6E227-253A-44A0-9404-1CFD8CE41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F5A02-0FC4-41C8-A13C-4C929B28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59378-C430-49DB-B2D6-E32FBBCD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9D57D-CB8E-4E67-AE2D-2790E2AA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39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2CF945-D70F-49C1-8CE5-5758C1166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0" y="1091381"/>
            <a:ext cx="2171700" cy="495336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DB721-04AA-4330-8045-3F2D9BB4B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91381"/>
            <a:ext cx="8265340" cy="495336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8C15-991C-4C71-8DCD-DB3B38888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28CC3-5830-4EFA-B28E-1648904D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A91B6-E419-4483-9B66-3C758788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447C6A-78C3-4687-9A71-A05DBF6700DE}"/>
              </a:ext>
            </a:extLst>
          </p:cNvPr>
          <p:cNvCxnSpPr>
            <a:cxnSpLocks/>
          </p:cNvCxnSpPr>
          <p:nvPr/>
        </p:nvCxnSpPr>
        <p:spPr>
          <a:xfrm>
            <a:off x="11387805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87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EE2F5-9D3C-4BE7-9AD5-335B31CF2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98C4F-4BF6-47CF-ABEE-2B12748C4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9070-70D2-4DD1-A439-155343FE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1AB30-CD74-471D-9FA6-ADC0C901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137C4-F19E-4521-8DCB-4E0CF9CA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66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007D-9B1D-4E2C-B38F-29C68209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9127"/>
            <a:ext cx="9272260" cy="3472874"/>
          </a:xfrm>
        </p:spPr>
        <p:txBody>
          <a:bodyPr anchor="t">
            <a:norm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0C51B-B525-4032-9D08-2978D7367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0939" y="4572000"/>
            <a:ext cx="9272262" cy="1320801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08851-4DCC-447C-828A-5F7E66F7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94542-CAEF-4D6C-BE6A-BC100F0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BDE40-8468-4051-9703-B751608A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15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BF7AE-3892-4896-8C15-7A35A41E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88136"/>
            <a:ext cx="9890066" cy="12942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D9A26-86F1-4817-B243-4DE63B4F1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2185" y="2440568"/>
            <a:ext cx="4841505" cy="38012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4BF9B-EA16-48C8-96B9-7A66051BE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40568"/>
            <a:ext cx="4806002" cy="3801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E2D9F-1FCE-4A1C-996E-DB05777A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29E05-3F6C-40BF-9324-118588B6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BE013-C5C0-4CBD-982E-36F037F7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29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D885-5FE5-4407-BE4D-FAD01C4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84333"/>
            <a:ext cx="9949455" cy="838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22A77-C134-4857-83E5-51217D3C2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088" y="1923190"/>
            <a:ext cx="4816475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ECBFE-C62C-471B-BFE4-1272EAC34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088" y="2825791"/>
            <a:ext cx="4816475" cy="3363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0AFC6-F407-4F35-BD37-B32F9B403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5482" y="1923190"/>
            <a:ext cx="4824913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8D60D5-0F83-46CB-92F3-849FC08E6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5482" y="2825791"/>
            <a:ext cx="4824913" cy="3363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AE694-5CA0-48DA-90D3-EC42BD1D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40A80D-4CCB-4899-9E1D-A5967F4E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753A9D-469A-4ED9-99A1-7E4B115F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4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7C91E-0A11-4E5D-9B8D-5316E73A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B8A8D1-71AD-4F9F-B393-9EED83FE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36922-9A4C-453D-9B70-0C3A7028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AAEF2-65DC-4E28-9AA4-5115ACB0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63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48B02B-A32A-4383-BBC7-0C383390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F7E77-47E0-4F9E-9148-8D0C59C0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005A2-ECF0-4759-A17B-FDECE806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37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DD4B-5676-477E-8C52-4C1CF160F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4448"/>
            <a:ext cx="3785860" cy="1554362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A3E63-EB15-4D82-BF2B-36BB030C4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0" y="922689"/>
            <a:ext cx="548600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E994E-BAB7-43DC-A0E4-C779CF2A3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701254"/>
            <a:ext cx="3785860" cy="31677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EFAAA-1B70-42AA-ADCC-F49B5813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7B6CC-1C13-4F34-AC86-CCD442C8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1B638-9061-41AD-AF47-73A4AF8B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71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3C43-1676-4A29-83F9-D788ED2E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7280"/>
            <a:ext cx="3785860" cy="1559740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4A903-97C7-4349-B8CE-1BBED1942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1143000"/>
            <a:ext cx="54864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A9F58-4AEB-4286-98F7-3C77AA913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697480"/>
            <a:ext cx="3785860" cy="30934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55A58-F085-4500-AF61-045B12C8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36470-561D-49AE-AC84-B79D483F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F2BE2-DF21-4683-9D5F-849A525F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16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438DC-3CEE-4170-9B1C-BAC05CD8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90245"/>
            <a:ext cx="9922764" cy="1294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19D24-DCBE-47F9-8B85-8A118B02B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8136" y="2447778"/>
            <a:ext cx="9922764" cy="383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F5788-BDCE-49E2-80AE-31C739C6A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5200" y="6389688"/>
            <a:ext cx="369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E45834-53BD-4C8F-B791-CD5378F4150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D5844-8163-4D82-BEFC-BC2D8D511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0940" y="6389688"/>
            <a:ext cx="4433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98A50-C435-4220-82C6-C8D62A7C9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190" y="6389688"/>
            <a:ext cx="940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689CE0-64D2-447C-9C1F-872D111D8AC3}"/>
              </a:ext>
            </a:extLst>
          </p:cNvPr>
          <p:cNvCxnSpPr>
            <a:cxnSpLocks/>
          </p:cNvCxnSpPr>
          <p:nvPr/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58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ggednation.com/blogs/adventure-outpost/destination-everglades-national-park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ennesseerivervalleygeotourism.org/entries/great-smoky-mountains-national-park/59cc164f-dbb8-42ed-9d83-f3e2f65eae61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cteezy.com/vector-art/11773370-do-not-littering-illustration-girl-right-and-wrong-behavior-throwing-trash-in-rubbish-bin-and-on-the-ground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atoday.com/story/travel/experience/america/national-parks/2016/08/10/great-smoky-mountains-national-park-tips-visiting/88311594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kbest.com/png-images/family-member-having-fun-together-vector-graphic-element_1551908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ockphoto.com/illustrations/family-park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ac-illust.com/clip-art/799587/outdoor-family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nechelofanadventure.com/12-most-beautiful-national-parks-in-the-usa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traveler.com/story/yellowstone-national-park-guide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ca.org/parks/crater-lake-national-park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rp.org/travel/vacation-ideas/outdoors/info-2020/rocky-mountain-national-park-guide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oint_Reyes_National_Seashore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7F4A8A-7B54-4D8D-933A-8921996A0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35F2D7-BC7E-FAA0-3AC0-DF7D1B4E2C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8818" y="1076635"/>
            <a:ext cx="6859225" cy="3495365"/>
          </a:xfrm>
        </p:spPr>
        <p:txBody>
          <a:bodyPr anchor="t">
            <a:normAutofit/>
          </a:bodyPr>
          <a:lstStyle/>
          <a:p>
            <a:r>
              <a:rPr lang="en-US" sz="6200"/>
              <a:t>Discover the Waters of our National Parks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BA2F26-0747-D964-8AD0-7E5309434E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6057" y="4982092"/>
            <a:ext cx="5732851" cy="1268361"/>
          </a:xfrm>
        </p:spPr>
        <p:txBody>
          <a:bodyPr anchor="b">
            <a:normAutofit/>
          </a:bodyPr>
          <a:lstStyle/>
          <a:p>
            <a:pPr algn="l">
              <a:lnSpc>
                <a:spcPct val="91000"/>
              </a:lnSpc>
            </a:pPr>
            <a:r>
              <a:rPr lang="en-US" sz="2000" i="1" dirty="0">
                <a:solidFill>
                  <a:schemeClr val="tx1"/>
                </a:solidFill>
              </a:rPr>
              <a:t>Hallsdale Powell Utility District 2024</a:t>
            </a:r>
          </a:p>
          <a:p>
            <a:pPr algn="l">
              <a:lnSpc>
                <a:spcPct val="91000"/>
              </a:lnSpc>
            </a:pPr>
            <a:r>
              <a:rPr lang="en-US" sz="2000" i="1" dirty="0">
                <a:solidFill>
                  <a:schemeClr val="tx1"/>
                </a:solidFill>
              </a:rPr>
              <a:t>Adapted from Discover the Waters of Our National Parks Project WET 2011</a:t>
            </a:r>
          </a:p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07120"/>
            <a:ext cx="804195" cy="0"/>
          </a:xfrm>
          <a:prstGeom prst="line">
            <a:avLst/>
          </a:prstGeom>
          <a:ln w="1238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erial photo of the river flowing through the forest">
            <a:extLst>
              <a:ext uri="{FF2B5EF4-FFF2-40B4-BE49-F238E27FC236}">
                <a16:creationId xmlns:a16="http://schemas.microsoft.com/office/drawing/2014/main" id="{EED71ECC-D8F9-3F14-87D5-4D2077F74F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773" r="19209"/>
          <a:stretch/>
        </p:blipFill>
        <p:spPr>
          <a:xfrm>
            <a:off x="8532727" y="1"/>
            <a:ext cx="365927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6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0ED32805-6E3B-82C1-CBB5-56889F27AF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9" b="1091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9A12FE-9706-57D5-0A79-A79558CE2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644" y="5109008"/>
            <a:ext cx="10268712" cy="84622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900" dirty="0">
                <a:solidFill>
                  <a:srgbClr val="FFFFFF"/>
                </a:solidFill>
              </a:rPr>
              <a:t> </a:t>
            </a:r>
            <a:br>
              <a:rPr lang="en-US" sz="4900" dirty="0">
                <a:solidFill>
                  <a:srgbClr val="FFFFFF"/>
                </a:solidFill>
              </a:rPr>
            </a:br>
            <a:r>
              <a:rPr lang="en-US" sz="4900" dirty="0">
                <a:solidFill>
                  <a:srgbClr val="FFFFFF"/>
                </a:solidFill>
              </a:rPr>
              <a:t>Everglades National Park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851FE4-773F-C1BD-5943-DE030C300916}"/>
              </a:ext>
            </a:extLst>
          </p:cNvPr>
          <p:cNvSpPr txBox="1"/>
          <p:nvPr/>
        </p:nvSpPr>
        <p:spPr>
          <a:xfrm>
            <a:off x="322948" y="6448524"/>
            <a:ext cx="7677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Image: </a:t>
            </a:r>
            <a:r>
              <a:rPr lang="en-US" sz="1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https://ruggednation.com/blogs/adventure-outpost/destination-everglades-national-park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8974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reat Smoky Mountains National Park | Tennessee River Valley">
            <a:extLst>
              <a:ext uri="{FF2B5EF4-FFF2-40B4-BE49-F238E27FC236}">
                <a16:creationId xmlns:a16="http://schemas.microsoft.com/office/drawing/2014/main" id="{EACD4C10-AA0D-06EA-8789-78E12B1D62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89E5CA-F12C-B844-22E9-73F3BD5AD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644" y="5680624"/>
            <a:ext cx="10268712" cy="84622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br>
              <a:rPr lang="en-US" sz="4900" dirty="0">
                <a:solidFill>
                  <a:srgbClr val="FFFFFF"/>
                </a:solidFill>
              </a:rPr>
            </a:br>
            <a:r>
              <a:rPr lang="en-US" sz="4900" dirty="0">
                <a:solidFill>
                  <a:srgbClr val="FFFFFF"/>
                </a:solidFill>
              </a:rPr>
              <a:t>Great Smoky Mountain National Park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8206AB-2CF5-B3BF-B54A-3669F8F0FAEC}"/>
              </a:ext>
            </a:extLst>
          </p:cNvPr>
          <p:cNvSpPr txBox="1"/>
          <p:nvPr/>
        </p:nvSpPr>
        <p:spPr>
          <a:xfrm>
            <a:off x="186612" y="6540594"/>
            <a:ext cx="11064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Image: </a:t>
            </a:r>
            <a:r>
              <a:rPr lang="en-US" sz="1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https://tennesseerivervalleygeotourism.org/entries/great-smoky-mountains-national-park/59cc164f-dbb8-42ed-9d83-f3e2f65eae61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3904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5" name="Straight Connector 4104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107" name="Rectangle 4106">
            <a:extLst>
              <a:ext uri="{FF2B5EF4-FFF2-40B4-BE49-F238E27FC236}">
                <a16:creationId xmlns:a16="http://schemas.microsoft.com/office/drawing/2014/main" id="{511C99DC-C3C5-4EBE-91DD-345109C3D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09" name="Straight Connector 4108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7684" y="1186792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EB8C56D-1512-1EF3-D67B-68C36C788676}"/>
              </a:ext>
            </a:extLst>
          </p:cNvPr>
          <p:cNvSpPr txBox="1"/>
          <p:nvPr/>
        </p:nvSpPr>
        <p:spPr>
          <a:xfrm>
            <a:off x="384048" y="1572768"/>
            <a:ext cx="52120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What should we NOT do in a national park?</a:t>
            </a:r>
          </a:p>
        </p:txBody>
      </p:sp>
      <p:pic>
        <p:nvPicPr>
          <p:cNvPr id="4102" name="Picture 6" descr="do not littering illustration girl right and wrong behavior throwing trash  in rubbish bin and on the ground 11773370 Vector Art at Vecteezy">
            <a:extLst>
              <a:ext uri="{FF2B5EF4-FFF2-40B4-BE49-F238E27FC236}">
                <a16:creationId xmlns:a16="http://schemas.microsoft.com/office/drawing/2014/main" id="{A8711511-EE66-3746-1E1C-54444AC7E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005" y="1181930"/>
            <a:ext cx="6600269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A478F6-3B96-36E1-A8E5-2A88C7CD0C71}"/>
              </a:ext>
            </a:extLst>
          </p:cNvPr>
          <p:cNvSpPr txBox="1"/>
          <p:nvPr/>
        </p:nvSpPr>
        <p:spPr>
          <a:xfrm>
            <a:off x="93915" y="6351164"/>
            <a:ext cx="11885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Image: </a:t>
            </a:r>
            <a:r>
              <a:rPr lang="en-US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https://www.vecteezy.com/vector-art/11773370-do-not-littering-illustration-girl-right-and-wrong-behavior-throwing-trash-in-rubbish-bin-and-on-the-ground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3453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40DC026F-444B-46C9-BCBE-329183BF5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F3CC86-A5B0-77DD-086F-0C710736D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88136"/>
            <a:ext cx="10270671" cy="1188720"/>
          </a:xfrm>
        </p:spPr>
        <p:txBody>
          <a:bodyPr>
            <a:normAutofit/>
          </a:bodyPr>
          <a:lstStyle/>
          <a:p>
            <a:r>
              <a:rPr lang="en-US" sz="4000"/>
              <a:t>Did you know there’s a national park near you?</a:t>
            </a:r>
          </a:p>
        </p:txBody>
      </p:sp>
      <p:cxnSp>
        <p:nvCxnSpPr>
          <p:cNvPr id="9225" name="Straight Connector 9224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5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EB611-BED8-7E22-167B-3E327D76F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734" y="2370511"/>
            <a:ext cx="4868347" cy="3693319"/>
          </a:xfrm>
        </p:spPr>
        <p:txBody>
          <a:bodyPr>
            <a:normAutofit/>
          </a:bodyPr>
          <a:lstStyle/>
          <a:p>
            <a:r>
              <a:rPr lang="en-US" dirty="0"/>
              <a:t>It’s the Great Smoky Mountain National Park!</a:t>
            </a:r>
          </a:p>
          <a:p>
            <a:r>
              <a:rPr lang="en-US" dirty="0"/>
              <a:t>Have any of you ever gone to the Smokies?</a:t>
            </a:r>
          </a:p>
          <a:p>
            <a:r>
              <a:rPr lang="en-US" dirty="0"/>
              <a:t>What would you like to do there if you went with your family?</a:t>
            </a:r>
          </a:p>
          <a:p>
            <a:r>
              <a:rPr lang="en-US" dirty="0"/>
              <a:t>What shouldn’t you do while at the national park?</a:t>
            </a:r>
          </a:p>
        </p:txBody>
      </p:sp>
      <p:pic>
        <p:nvPicPr>
          <p:cNvPr id="9218" name="Picture 2" descr="Great Smoky Mountains National Park: 10 tips for your visit">
            <a:extLst>
              <a:ext uri="{FF2B5EF4-FFF2-40B4-BE49-F238E27FC236}">
                <a16:creationId xmlns:a16="http://schemas.microsoft.com/office/drawing/2014/main" id="{E8C901F0-D46D-0F92-0B9A-939DDB7D8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3" r="1919" b="-2"/>
          <a:stretch/>
        </p:blipFill>
        <p:spPr bwMode="auto">
          <a:xfrm>
            <a:off x="6343650" y="2434805"/>
            <a:ext cx="5486401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05ADDF-64D0-F47F-7AC6-588533C2BBAD}"/>
              </a:ext>
            </a:extLst>
          </p:cNvPr>
          <p:cNvSpPr txBox="1"/>
          <p:nvPr/>
        </p:nvSpPr>
        <p:spPr>
          <a:xfrm>
            <a:off x="0" y="6373721"/>
            <a:ext cx="11934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Image: </a:t>
            </a:r>
            <a:r>
              <a:rPr lang="en-US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https://www.usatoday.com/story/travel/experience/america/national-parks/2016/08/10/great-smoky-mountains-national-park-tips-visiting/88311594/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8259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0E272-ECCA-189D-DB2A-C4427CCF7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Important Work of Hallsdale-Powell Utility District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C4E4E-D382-6850-EC23-11F16E800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Did you know that all the water you use in your homes and at school goes to the wastewater treatment plant in Powell?</a:t>
            </a:r>
          </a:p>
        </p:txBody>
      </p:sp>
      <p:pic>
        <p:nvPicPr>
          <p:cNvPr id="4" name="Picture 2" descr="May be an image of text">
            <a:extLst>
              <a:ext uri="{FF2B5EF4-FFF2-40B4-BE49-F238E27FC236}">
                <a16:creationId xmlns:a16="http://schemas.microsoft.com/office/drawing/2014/main" id="{D685DB5D-A390-69F1-225E-2228A50B8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10" y="3429000"/>
            <a:ext cx="6451779" cy="338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593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AB80C-8EA4-E8FD-2DB0-1D86B76B9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Important Work of Hallsdale-Powell Utility District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E7752-F983-BF4A-8A50-56EAB8CD6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After the water is cleaned, it is put into Beaver Creek, where you can play and enjoy the beautiful outdoors!</a:t>
            </a:r>
          </a:p>
          <a:p>
            <a:endParaRPr lang="en-US" dirty="0"/>
          </a:p>
        </p:txBody>
      </p:sp>
      <p:pic>
        <p:nvPicPr>
          <p:cNvPr id="4" name="Picture 2" descr="Free Vectors | Children playing in the river during summer vacation">
            <a:extLst>
              <a:ext uri="{FF2B5EF4-FFF2-40B4-BE49-F238E27FC236}">
                <a16:creationId xmlns:a16="http://schemas.microsoft.com/office/drawing/2014/main" id="{88C2DD3B-5B27-3828-5F85-268EDD42E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879" y="3599010"/>
            <a:ext cx="3044241" cy="285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BE9A56-7FFA-ED74-99FC-DEF21E480396}"/>
              </a:ext>
            </a:extLst>
          </p:cNvPr>
          <p:cNvSpPr txBox="1"/>
          <p:nvPr/>
        </p:nvSpPr>
        <p:spPr>
          <a:xfrm>
            <a:off x="72427" y="6458242"/>
            <a:ext cx="117513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Image: https://en.ac-illust.com/clip-art/24103409/children-playing-in-the-river-during-summer-vacation</a:t>
            </a:r>
          </a:p>
        </p:txBody>
      </p:sp>
    </p:spTree>
    <p:extLst>
      <p:ext uri="{BB962C8B-B14F-4D97-AF65-F5344CB8AC3E}">
        <p14:creationId xmlns:p14="http://schemas.microsoft.com/office/powerpoint/2010/main" val="586052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A3B168A7-66FE-4359-9866-CBB841A7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F10D5-2681-0336-D36E-5293B1CE4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204" y="1091868"/>
            <a:ext cx="3785596" cy="2042160"/>
          </a:xfrm>
        </p:spPr>
        <p:txBody>
          <a:bodyPr>
            <a:normAutofit/>
          </a:bodyPr>
          <a:lstStyle/>
          <a:p>
            <a:r>
              <a:rPr lang="en-US" sz="3700" dirty="0"/>
              <a:t>Where does your family like to do for fun?</a:t>
            </a: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6344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Family Member Having Fun Together Vector Graphic Element PNG Images | EPS  Free Download - Pikbest">
            <a:extLst>
              <a:ext uri="{FF2B5EF4-FFF2-40B4-BE49-F238E27FC236}">
                <a16:creationId xmlns:a16="http://schemas.microsoft.com/office/drawing/2014/main" id="{4785AF0B-1D99-8610-EC8C-C3E8690DE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47870"/>
            <a:ext cx="6871559" cy="516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5792EA-4655-5B42-4FB9-37432F4D0436}"/>
              </a:ext>
            </a:extLst>
          </p:cNvPr>
          <p:cNvSpPr txBox="1"/>
          <p:nvPr/>
        </p:nvSpPr>
        <p:spPr>
          <a:xfrm>
            <a:off x="284085" y="6400800"/>
            <a:ext cx="9780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Image: </a:t>
            </a:r>
            <a:r>
              <a:rPr lang="en-US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https://pikbest.com/png-images/family-member-having-fun-together-vector-graphic-element_1551908.html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9106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Rectangle 1042">
            <a:extLst>
              <a:ext uri="{FF2B5EF4-FFF2-40B4-BE49-F238E27FC236}">
                <a16:creationId xmlns:a16="http://schemas.microsoft.com/office/drawing/2014/main" id="{E0B51387-DF62-4500-88D6-AEF5409C4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1A67FB93-E092-450C-8675-960F10D5C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15,400+ Family Park Stock Illustrations, Royalty-Free Vector Graphics &amp; Clip  Art - iStock | Family walking in park, Family in the park, Family picnic">
            <a:extLst>
              <a:ext uri="{FF2B5EF4-FFF2-40B4-BE49-F238E27FC236}">
                <a16:creationId xmlns:a16="http://schemas.microsoft.com/office/drawing/2014/main" id="{10C6ED9A-1CDE-6C10-37A8-212BC1BE4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8" b="9990"/>
          <a:stretch/>
        </p:blipFill>
        <p:spPr bwMode="auto">
          <a:xfrm>
            <a:off x="20" y="11"/>
            <a:ext cx="12191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09E2B5-936D-806A-A382-17ADCE2C1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66110"/>
            <a:ext cx="5625342" cy="4630055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What is a National Park?</a:t>
            </a:r>
          </a:p>
        </p:txBody>
      </p:sp>
      <p:cxnSp>
        <p:nvCxnSpPr>
          <p:cNvPr id="1042" name="Straight Connector 1041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3881"/>
            <a:ext cx="804195" cy="0"/>
          </a:xfrm>
          <a:prstGeom prst="line">
            <a:avLst/>
          </a:prstGeom>
          <a:ln w="857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C38A8-75B4-3F40-AE5D-E3ABDDC28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8164" y="417070"/>
            <a:ext cx="4516358" cy="5279095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There are special places in the United States called national parks. </a:t>
            </a:r>
          </a:p>
          <a:p>
            <a:r>
              <a:rPr lang="en-US" sz="2800" dirty="0">
                <a:solidFill>
                  <a:srgbClr val="FFFFFF"/>
                </a:solidFill>
              </a:rPr>
              <a:t>Families can visit National Park Service sites, which are located in every U.S. state except for Delaware!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F30054-9F64-6693-6E4C-5AACA5678B8D}"/>
              </a:ext>
            </a:extLst>
          </p:cNvPr>
          <p:cNvSpPr txBox="1"/>
          <p:nvPr/>
        </p:nvSpPr>
        <p:spPr>
          <a:xfrm>
            <a:off x="355107" y="6418555"/>
            <a:ext cx="5339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Image: </a:t>
            </a:r>
            <a:r>
              <a:rPr lang="en-US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https://www.istockphoto.com/illustrations/family-park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8462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A3B168A7-66FE-4359-9866-CBB841A7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DC6BBF-5953-31A0-A642-CA83C0DF4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204" y="1091868"/>
            <a:ext cx="4147804" cy="2042160"/>
          </a:xfrm>
        </p:spPr>
        <p:txBody>
          <a:bodyPr>
            <a:normAutofit/>
          </a:bodyPr>
          <a:lstStyle/>
          <a:p>
            <a:r>
              <a:rPr lang="en-US" sz="4000"/>
              <a:t>What is a National Park?</a:t>
            </a:r>
          </a:p>
        </p:txBody>
      </p:sp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2800" y="1186344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5B1AE-0949-A126-BA11-9E8926FCC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004" y="2486298"/>
            <a:ext cx="4147804" cy="2966043"/>
          </a:xfrm>
        </p:spPr>
        <p:txBody>
          <a:bodyPr>
            <a:normAutofit/>
          </a:bodyPr>
          <a:lstStyle/>
          <a:p>
            <a:r>
              <a:rPr lang="en-US" dirty="0"/>
              <a:t>National Park Service sites may have mountains, hiking trails, campgrounds, rivers or waterfalls.</a:t>
            </a:r>
          </a:p>
          <a:p>
            <a:r>
              <a:rPr lang="en-US" dirty="0"/>
              <a:t>Other National Park Service sites may be in a city and have biking trails, squirrels, flowers and picnic areas.</a:t>
            </a:r>
          </a:p>
        </p:txBody>
      </p:sp>
      <p:pic>
        <p:nvPicPr>
          <p:cNvPr id="3074" name="Picture 2" descr="Free Vectors | Outdoor family">
            <a:extLst>
              <a:ext uri="{FF2B5EF4-FFF2-40B4-BE49-F238E27FC236}">
                <a16:creationId xmlns:a16="http://schemas.microsoft.com/office/drawing/2014/main" id="{53207FD1-7E85-BA50-EB3F-53C14716C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9240" y="1693506"/>
            <a:ext cx="5492377" cy="38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387E58-DBDD-2886-1A36-D14DCFB97C55}"/>
              </a:ext>
            </a:extLst>
          </p:cNvPr>
          <p:cNvSpPr txBox="1"/>
          <p:nvPr/>
        </p:nvSpPr>
        <p:spPr>
          <a:xfrm>
            <a:off x="326571" y="6456784"/>
            <a:ext cx="5428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Image: </a:t>
            </a:r>
            <a:r>
              <a:rPr lang="en-US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https://en.ac-illust.com/clip-art/799587/outdoor-family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4857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02D1A37-7C2A-4258-95A8-919D781C6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12 Most Beautiful National Parks in the USA | Best National Parks">
            <a:extLst>
              <a:ext uri="{FF2B5EF4-FFF2-40B4-BE49-F238E27FC236}">
                <a16:creationId xmlns:a16="http://schemas.microsoft.com/office/drawing/2014/main" id="{AB1D59F0-BD43-41D4-61E3-5F05E61C1E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C0776A0-F3D1-AEC9-DE44-3676E3568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10651" y="-1010655"/>
            <a:ext cx="6858003" cy="8879304"/>
          </a:xfrm>
          <a:prstGeom prst="rect">
            <a:avLst/>
          </a:prstGeom>
          <a:gradFill>
            <a:gsLst>
              <a:gs pos="0">
                <a:srgbClr val="000000">
                  <a:alpha val="36000"/>
                </a:srgbClr>
              </a:gs>
              <a:gs pos="51600">
                <a:srgbClr val="000000">
                  <a:alpha val="34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6CA338-15CD-2271-2D99-1C1836C88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614" y="1665234"/>
            <a:ext cx="7819987" cy="25796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700" cap="all" dirty="0">
                <a:solidFill>
                  <a:srgbClr val="FFFFFF"/>
                </a:solidFill>
              </a:rPr>
              <a:t>Have you ever been to a national park? What was the best thing you did there?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2335591"/>
            <a:ext cx="804195" cy="0"/>
          </a:xfrm>
          <a:prstGeom prst="line">
            <a:avLst/>
          </a:prstGeom>
          <a:ln w="857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8A60A6B-6F35-118E-B9F9-06B7B4C89977}"/>
              </a:ext>
            </a:extLst>
          </p:cNvPr>
          <p:cNvSpPr txBox="1"/>
          <p:nvPr/>
        </p:nvSpPr>
        <p:spPr>
          <a:xfrm>
            <a:off x="146304" y="6537960"/>
            <a:ext cx="75023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Image: </a:t>
            </a:r>
            <a:r>
              <a:rPr lang="en-US" sz="1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https://onechelofanadventure.com/12-most-beautiful-national-parks-in-the-usa</a:t>
            </a:r>
            <a:r>
              <a:rPr lang="en-US" sz="1400" dirty="0">
                <a:solidFill>
                  <a:schemeClr val="bg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400" dirty="0">
                <a:solidFill>
                  <a:schemeClr val="bg2"/>
                </a:solidFill>
              </a:rPr>
              <a:t> 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0644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Yellowstone National Park Guide: Everything to Know Before Your Trip |  Condé Nast Traveler">
            <a:extLst>
              <a:ext uri="{FF2B5EF4-FFF2-40B4-BE49-F238E27FC236}">
                <a16:creationId xmlns:a16="http://schemas.microsoft.com/office/drawing/2014/main" id="{22A2CCF7-BECD-A1B5-2EB5-92AF4952AD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0"/>
            <a:ext cx="12191980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4E1234-C5A5-2023-7CEC-CEEA8C562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644" y="5109008"/>
            <a:ext cx="10268712" cy="84622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5400" dirty="0">
                <a:solidFill>
                  <a:srgbClr val="FFFFFF"/>
                </a:solidFill>
              </a:rPr>
            </a:br>
            <a:r>
              <a:rPr lang="en-US" sz="5400" dirty="0">
                <a:solidFill>
                  <a:srgbClr val="FFFFFF"/>
                </a:solidFill>
              </a:rPr>
              <a:t>Yellowstone National Park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F9B67D-FCE7-271B-325C-D96512F30C91}"/>
              </a:ext>
            </a:extLst>
          </p:cNvPr>
          <p:cNvSpPr txBox="1"/>
          <p:nvPr/>
        </p:nvSpPr>
        <p:spPr>
          <a:xfrm>
            <a:off x="391886" y="6428792"/>
            <a:ext cx="5958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Image: </a:t>
            </a:r>
            <a:r>
              <a:rPr lang="en-US" sz="1400" u="sng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https://www.cntraveler.com/story/yellowstone-national-park-guide</a:t>
            </a:r>
            <a:r>
              <a:rPr lang="en-US" sz="14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sz="14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073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rater Lake · National Parks Conservation Association">
            <a:extLst>
              <a:ext uri="{FF2B5EF4-FFF2-40B4-BE49-F238E27FC236}">
                <a16:creationId xmlns:a16="http://schemas.microsoft.com/office/drawing/2014/main" id="{7F72685A-2A00-DC18-015A-6FE54E845E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79CD68-1E92-97E0-5462-C3C31D33F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644" y="1378980"/>
            <a:ext cx="10268712" cy="84622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900" dirty="0">
                <a:solidFill>
                  <a:srgbClr val="FFFFFF"/>
                </a:solidFill>
              </a:rPr>
              <a:t> </a:t>
            </a:r>
            <a:br>
              <a:rPr lang="en-US" sz="4900" dirty="0">
                <a:solidFill>
                  <a:srgbClr val="FFFFFF"/>
                </a:solidFill>
              </a:rPr>
            </a:br>
            <a:r>
              <a:rPr lang="en-US" sz="4900" dirty="0">
                <a:solidFill>
                  <a:srgbClr val="FFFFFF"/>
                </a:solidFill>
              </a:rPr>
              <a:t>Crater Lake National Park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B47D9E-616C-CFBD-F26E-E37C420E1291}"/>
              </a:ext>
            </a:extLst>
          </p:cNvPr>
          <p:cNvSpPr txBox="1"/>
          <p:nvPr/>
        </p:nvSpPr>
        <p:spPr>
          <a:xfrm>
            <a:off x="144488" y="6477438"/>
            <a:ext cx="49840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Image: </a:t>
            </a:r>
            <a:r>
              <a:rPr lang="en-US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https://www.npca.org/parks/crater-lake-national-park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816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e Ultimate Guide to Rocky Mountain National Park">
            <a:extLst>
              <a:ext uri="{FF2B5EF4-FFF2-40B4-BE49-F238E27FC236}">
                <a16:creationId xmlns:a16="http://schemas.microsoft.com/office/drawing/2014/main" id="{9422DDBE-E8D7-4F36-72F6-6CC2A9DA98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D8FCA5-607F-7E4C-6E59-8C4E4D82D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644" y="5174322"/>
            <a:ext cx="10268712" cy="84622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br>
              <a:rPr lang="en-US" sz="4900" dirty="0">
                <a:solidFill>
                  <a:srgbClr val="FFFFFF"/>
                </a:solidFill>
              </a:rPr>
            </a:br>
            <a:r>
              <a:rPr lang="en-US" sz="4900" dirty="0">
                <a:solidFill>
                  <a:srgbClr val="FFFFFF"/>
                </a:solidFill>
              </a:rPr>
              <a:t>Rocky Mountain National Park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2E382C-581D-DAE7-EBDD-5D6A79CD050D}"/>
              </a:ext>
            </a:extLst>
          </p:cNvPr>
          <p:cNvSpPr txBox="1"/>
          <p:nvPr/>
        </p:nvSpPr>
        <p:spPr>
          <a:xfrm>
            <a:off x="364527" y="6449546"/>
            <a:ext cx="9001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Image: </a:t>
            </a:r>
            <a:r>
              <a:rPr lang="en-US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https://www.aarp.org/travel/vacation-ideas/outdoors/info-2020/rocky-mountain-national-park-guide.html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2891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oint Reyes National Seashore - Wikipedia">
            <a:extLst>
              <a:ext uri="{FF2B5EF4-FFF2-40B4-BE49-F238E27FC236}">
                <a16:creationId xmlns:a16="http://schemas.microsoft.com/office/drawing/2014/main" id="{B05BAEF5-0C4B-7F97-ADD5-87872069A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FBA81C-00AD-980A-2AC5-9618445C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644" y="5109008"/>
            <a:ext cx="10268712" cy="84622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br>
              <a:rPr lang="en-US" sz="4900" dirty="0">
                <a:solidFill>
                  <a:srgbClr val="FFFFFF"/>
                </a:solidFill>
              </a:rPr>
            </a:br>
            <a:r>
              <a:rPr lang="en-US" sz="4900" dirty="0">
                <a:solidFill>
                  <a:srgbClr val="FFFFFF"/>
                </a:solidFill>
              </a:rPr>
              <a:t>Point Reyes National Seashore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536D5F-3D32-D402-6BEF-194A77DF404A}"/>
              </a:ext>
            </a:extLst>
          </p:cNvPr>
          <p:cNvSpPr txBox="1"/>
          <p:nvPr/>
        </p:nvSpPr>
        <p:spPr>
          <a:xfrm>
            <a:off x="298580" y="6540594"/>
            <a:ext cx="5653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Image: </a:t>
            </a:r>
            <a:r>
              <a:rPr lang="en-US" sz="1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https://en.wikipedia.org/wiki/Point_Reyes_National_Seashore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5965164"/>
      </p:ext>
    </p:extLst>
  </p:cSld>
  <p:clrMapOvr>
    <a:masterClrMapping/>
  </p:clrMapOvr>
</p:sld>
</file>

<file path=ppt/theme/theme1.xml><?xml version="1.0" encoding="utf-8"?>
<a:theme xmlns:a="http://schemas.openxmlformats.org/drawingml/2006/main" name="BjornVTI">
  <a:themeElements>
    <a:clrScheme name="AnalogousFromDarkSeedLeftStep">
      <a:dk1>
        <a:srgbClr val="000000"/>
      </a:dk1>
      <a:lt1>
        <a:srgbClr val="FFFFFF"/>
      </a:lt1>
      <a:dk2>
        <a:srgbClr val="223C29"/>
      </a:dk2>
      <a:lt2>
        <a:srgbClr val="E8E3E2"/>
      </a:lt2>
      <a:accent1>
        <a:srgbClr val="4AB0BC"/>
      </a:accent1>
      <a:accent2>
        <a:srgbClr val="3BB18D"/>
      </a:accent2>
      <a:accent3>
        <a:srgbClr val="47B666"/>
      </a:accent3>
      <a:accent4>
        <a:srgbClr val="4CB13B"/>
      </a:accent4>
      <a:accent5>
        <a:srgbClr val="80AF45"/>
      </a:accent5>
      <a:accent6>
        <a:srgbClr val="A4A637"/>
      </a:accent6>
      <a:hlink>
        <a:srgbClr val="559030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jornVTI" id="{D01443FD-65CF-4AEF-9B9D-4466C96F9785}" vid="{36EF4262-385E-40E6-B073-FB18FD98BF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BC6B85BF7BDF43934C61E3DF9FD577" ma:contentTypeVersion="6" ma:contentTypeDescription="Create a new document." ma:contentTypeScope="" ma:versionID="3e3218a4372cfbf72ff49d227baf0067">
  <xsd:schema xmlns:xsd="http://www.w3.org/2001/XMLSchema" xmlns:xs="http://www.w3.org/2001/XMLSchema" xmlns:p="http://schemas.microsoft.com/office/2006/metadata/properties" xmlns:ns3="fb139083-fefa-45ac-b732-0686f19a256f" targetNamespace="http://schemas.microsoft.com/office/2006/metadata/properties" ma:root="true" ma:fieldsID="b449c38c58680cc32cbd9da836a56216" ns3:_="">
    <xsd:import namespace="fb139083-fefa-45ac-b732-0686f19a256f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139083-fefa-45ac-b732-0686f19a256f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b139083-fefa-45ac-b732-0686f19a256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5DB616-2CCE-4421-B318-AEF07F9AD6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139083-fefa-45ac-b732-0686f19a25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796DC6-AC43-4BC3-8BFB-6CA1E7D78A24}">
  <ds:schemaRefs>
    <ds:schemaRef ds:uri="http://purl.org/dc/dcmitype/"/>
    <ds:schemaRef ds:uri="fb139083-fefa-45ac-b732-0686f19a256f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75B3DD6-776B-4D7E-BD54-AFF812E093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492</Words>
  <Application>Microsoft Office PowerPoint</Application>
  <PresentationFormat>Widescreen</PresentationFormat>
  <Paragraphs>42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Arial</vt:lpstr>
      <vt:lpstr>Neue Haas Grotesk Text Pro</vt:lpstr>
      <vt:lpstr>BjornVTI</vt:lpstr>
      <vt:lpstr>Discover the Waters of our National Parks</vt:lpstr>
      <vt:lpstr>Where does your family like to do for fun?</vt:lpstr>
      <vt:lpstr>What is a National Park?</vt:lpstr>
      <vt:lpstr>What is a National Park?</vt:lpstr>
      <vt:lpstr>Have you ever been to a national park? What was the best thing you did there?</vt:lpstr>
      <vt:lpstr> Yellowstone National Park</vt:lpstr>
      <vt:lpstr>  Crater Lake National Park</vt:lpstr>
      <vt:lpstr> Rocky Mountain National Park</vt:lpstr>
      <vt:lpstr> Point Reyes National Seashore</vt:lpstr>
      <vt:lpstr>  Everglades National Park</vt:lpstr>
      <vt:lpstr> Great Smoky Mountain National Park</vt:lpstr>
      <vt:lpstr>PowerPoint Presentation</vt:lpstr>
      <vt:lpstr>Did you know there’s a national park near you?</vt:lpstr>
      <vt:lpstr>The Important Work of Hallsdale-Powell Utility District</vt:lpstr>
      <vt:lpstr>The Important Work of Hallsdale-Powell Utility District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Lindsey Montierth</dc:creator>
  <cp:lastModifiedBy>Lindsey Montierth</cp:lastModifiedBy>
  <cp:revision>1</cp:revision>
  <dcterms:created xsi:type="dcterms:W3CDTF">2024-08-05T19:14:09Z</dcterms:created>
  <dcterms:modified xsi:type="dcterms:W3CDTF">2024-09-04T15:36:26Z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0x01010011BC6B85BF7BDF43934C61E3DF9FD577</vt:lpwstr>
  </property>
</Properties>
</file>