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7" r:id="rId13"/>
    <p:sldId id="268" r:id="rId14"/>
    <p:sldId id="270" r:id="rId15"/>
    <p:sldId id="271" r:id="rId16"/>
    <p:sldId id="272" r:id="rId17"/>
    <p:sldId id="265" r:id="rId18"/>
    <p:sldId id="266" r:id="rId19"/>
    <p:sldId id="269" r:id="rId2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ey Montierth" userId="babb79a1-3a84-4548-a09b-74f0bcd582d8" providerId="ADAL" clId="{132992ED-D4F2-440D-ACCF-6526D25EB4BF}"/>
    <pc:docChg chg="custSel addSld delSld modSld">
      <pc:chgData name="Lindsey Montierth" userId="babb79a1-3a84-4548-a09b-74f0bcd582d8" providerId="ADAL" clId="{132992ED-D4F2-440D-ACCF-6526D25EB4BF}" dt="2024-10-15T18:00:32.481" v="695" actId="20577"/>
      <pc:docMkLst>
        <pc:docMk/>
      </pc:docMkLst>
      <pc:sldChg chg="modSp mod">
        <pc:chgData name="Lindsey Montierth" userId="babb79a1-3a84-4548-a09b-74f0bcd582d8" providerId="ADAL" clId="{132992ED-D4F2-440D-ACCF-6526D25EB4BF}" dt="2024-09-10T18:38:58.110" v="29" actId="20577"/>
        <pc:sldMkLst>
          <pc:docMk/>
          <pc:sldMk cId="768942461" sldId="256"/>
        </pc:sldMkLst>
        <pc:spChg chg="mod">
          <ac:chgData name="Lindsey Montierth" userId="babb79a1-3a84-4548-a09b-74f0bcd582d8" providerId="ADAL" clId="{132992ED-D4F2-440D-ACCF-6526D25EB4BF}" dt="2024-09-10T18:38:58.110" v="29" actId="20577"/>
          <ac:spMkLst>
            <pc:docMk/>
            <pc:sldMk cId="768942461" sldId="256"/>
            <ac:spMk id="2" creationId="{93B4CBDD-468D-3948-C809-4EC7BB416451}"/>
          </ac:spMkLst>
        </pc:spChg>
        <pc:spChg chg="mod">
          <ac:chgData name="Lindsey Montierth" userId="babb79a1-3a84-4548-a09b-74f0bcd582d8" providerId="ADAL" clId="{132992ED-D4F2-440D-ACCF-6526D25EB4BF}" dt="2024-09-10T18:38:49.222" v="4" actId="14100"/>
          <ac:spMkLst>
            <pc:docMk/>
            <pc:sldMk cId="768942461" sldId="256"/>
            <ac:spMk id="3" creationId="{9207668C-293C-08BE-817D-7725137BEB49}"/>
          </ac:spMkLst>
        </pc:spChg>
      </pc:sldChg>
      <pc:sldChg chg="mod modShow">
        <pc:chgData name="Lindsey Montierth" userId="babb79a1-3a84-4548-a09b-74f0bcd582d8" providerId="ADAL" clId="{132992ED-D4F2-440D-ACCF-6526D25EB4BF}" dt="2024-09-16T12:07:44.952" v="694" actId="729"/>
        <pc:sldMkLst>
          <pc:docMk/>
          <pc:sldMk cId="2783228757" sldId="263"/>
        </pc:sldMkLst>
      </pc:sldChg>
      <pc:sldChg chg="del mod modShow">
        <pc:chgData name="Lindsey Montierth" userId="babb79a1-3a84-4548-a09b-74f0bcd582d8" providerId="ADAL" clId="{132992ED-D4F2-440D-ACCF-6526D25EB4BF}" dt="2024-09-11T12:31:11.055" v="640" actId="2696"/>
        <pc:sldMkLst>
          <pc:docMk/>
          <pc:sldMk cId="1956886105" sldId="264"/>
        </pc:sldMkLst>
      </pc:sldChg>
      <pc:sldChg chg="mod modShow">
        <pc:chgData name="Lindsey Montierth" userId="babb79a1-3a84-4548-a09b-74f0bcd582d8" providerId="ADAL" clId="{132992ED-D4F2-440D-ACCF-6526D25EB4BF}" dt="2024-09-11T12:31:20.033" v="641" actId="729"/>
        <pc:sldMkLst>
          <pc:docMk/>
          <pc:sldMk cId="2521814477" sldId="265"/>
        </pc:sldMkLst>
      </pc:sldChg>
      <pc:sldChg chg="modSp mod modShow">
        <pc:chgData name="Lindsey Montierth" userId="babb79a1-3a84-4548-a09b-74f0bcd582d8" providerId="ADAL" clId="{132992ED-D4F2-440D-ACCF-6526D25EB4BF}" dt="2024-09-13T14:51:06.256" v="693" actId="729"/>
        <pc:sldMkLst>
          <pc:docMk/>
          <pc:sldMk cId="1688444358" sldId="267"/>
        </pc:sldMkLst>
        <pc:spChg chg="mod">
          <ac:chgData name="Lindsey Montierth" userId="babb79a1-3a84-4548-a09b-74f0bcd582d8" providerId="ADAL" clId="{132992ED-D4F2-440D-ACCF-6526D25EB4BF}" dt="2024-09-11T12:16:58.211" v="424" actId="20577"/>
          <ac:spMkLst>
            <pc:docMk/>
            <pc:sldMk cId="1688444358" sldId="267"/>
            <ac:spMk id="3" creationId="{BBF2C54C-2956-E86F-ED37-6E0E56D040AE}"/>
          </ac:spMkLst>
        </pc:spChg>
      </pc:sldChg>
      <pc:sldChg chg="modSp mod modShow">
        <pc:chgData name="Lindsey Montierth" userId="babb79a1-3a84-4548-a09b-74f0bcd582d8" providerId="ADAL" clId="{132992ED-D4F2-440D-ACCF-6526D25EB4BF}" dt="2024-09-13T14:51:06.256" v="693" actId="729"/>
        <pc:sldMkLst>
          <pc:docMk/>
          <pc:sldMk cId="4133735817" sldId="268"/>
        </pc:sldMkLst>
        <pc:spChg chg="mod">
          <ac:chgData name="Lindsey Montierth" userId="babb79a1-3a84-4548-a09b-74f0bcd582d8" providerId="ADAL" clId="{132992ED-D4F2-440D-ACCF-6526D25EB4BF}" dt="2024-09-11T12:17:14.888" v="431" actId="20577"/>
          <ac:spMkLst>
            <pc:docMk/>
            <pc:sldMk cId="4133735817" sldId="268"/>
            <ac:spMk id="3" creationId="{5FA261DA-CCD8-B53F-CDD2-09C212146599}"/>
          </ac:spMkLst>
        </pc:spChg>
      </pc:sldChg>
      <pc:sldChg chg="modSp new mod">
        <pc:chgData name="Lindsey Montierth" userId="babb79a1-3a84-4548-a09b-74f0bcd582d8" providerId="ADAL" clId="{132992ED-D4F2-440D-ACCF-6526D25EB4BF}" dt="2024-10-15T18:00:32.481" v="695" actId="20577"/>
        <pc:sldMkLst>
          <pc:docMk/>
          <pc:sldMk cId="853111594" sldId="269"/>
        </pc:sldMkLst>
        <pc:spChg chg="mod">
          <ac:chgData name="Lindsey Montierth" userId="babb79a1-3a84-4548-a09b-74f0bcd582d8" providerId="ADAL" clId="{132992ED-D4F2-440D-ACCF-6526D25EB4BF}" dt="2024-09-10T18:39:20.422" v="85" actId="20577"/>
          <ac:spMkLst>
            <pc:docMk/>
            <pc:sldMk cId="853111594" sldId="269"/>
            <ac:spMk id="2" creationId="{60C85969-134F-3581-70F6-23304C2B5424}"/>
          </ac:spMkLst>
        </pc:spChg>
        <pc:spChg chg="mod">
          <ac:chgData name="Lindsey Montierth" userId="babb79a1-3a84-4548-a09b-74f0bcd582d8" providerId="ADAL" clId="{132992ED-D4F2-440D-ACCF-6526D25EB4BF}" dt="2024-10-15T18:00:32.481" v="695" actId="20577"/>
          <ac:spMkLst>
            <pc:docMk/>
            <pc:sldMk cId="853111594" sldId="269"/>
            <ac:spMk id="3" creationId="{AFBAA2BA-CA8A-3912-C3D0-C9889346C206}"/>
          </ac:spMkLst>
        </pc:spChg>
      </pc:sldChg>
      <pc:sldChg chg="addSp modSp new mod">
        <pc:chgData name="Lindsey Montierth" userId="babb79a1-3a84-4548-a09b-74f0bcd582d8" providerId="ADAL" clId="{132992ED-D4F2-440D-ACCF-6526D25EB4BF}" dt="2024-09-11T12:31:06.593" v="639" actId="1076"/>
        <pc:sldMkLst>
          <pc:docMk/>
          <pc:sldMk cId="797872195" sldId="270"/>
        </pc:sldMkLst>
        <pc:spChg chg="mod">
          <ac:chgData name="Lindsey Montierth" userId="babb79a1-3a84-4548-a09b-74f0bcd582d8" providerId="ADAL" clId="{132992ED-D4F2-440D-ACCF-6526D25EB4BF}" dt="2024-09-11T12:17:48.470" v="453" actId="20577"/>
          <ac:spMkLst>
            <pc:docMk/>
            <pc:sldMk cId="797872195" sldId="270"/>
            <ac:spMk id="2" creationId="{7CD83E40-30FE-8063-6BE7-D3C16BE83E08}"/>
          </ac:spMkLst>
        </pc:spChg>
        <pc:spChg chg="mod">
          <ac:chgData name="Lindsey Montierth" userId="babb79a1-3a84-4548-a09b-74f0bcd582d8" providerId="ADAL" clId="{132992ED-D4F2-440D-ACCF-6526D25EB4BF}" dt="2024-09-11T12:30:38.208" v="629"/>
          <ac:spMkLst>
            <pc:docMk/>
            <pc:sldMk cId="797872195" sldId="270"/>
            <ac:spMk id="3" creationId="{A61CC78E-E7F3-F735-8FCE-3A44AFEC48C1}"/>
          </ac:spMkLst>
        </pc:spChg>
        <pc:spChg chg="add mod">
          <ac:chgData name="Lindsey Montierth" userId="babb79a1-3a84-4548-a09b-74f0bcd582d8" providerId="ADAL" clId="{132992ED-D4F2-440D-ACCF-6526D25EB4BF}" dt="2024-09-11T12:31:06.593" v="639" actId="1076"/>
          <ac:spMkLst>
            <pc:docMk/>
            <pc:sldMk cId="797872195" sldId="270"/>
            <ac:spMk id="6" creationId="{7200504B-0290-3D98-8809-6DDB9A610DEA}"/>
          </ac:spMkLst>
        </pc:spChg>
        <pc:picChg chg="add mod">
          <ac:chgData name="Lindsey Montierth" userId="babb79a1-3a84-4548-a09b-74f0bcd582d8" providerId="ADAL" clId="{132992ED-D4F2-440D-ACCF-6526D25EB4BF}" dt="2024-09-11T12:30:51.496" v="632" actId="1076"/>
          <ac:picMkLst>
            <pc:docMk/>
            <pc:sldMk cId="797872195" sldId="270"/>
            <ac:picMk id="4" creationId="{7033C0A1-BD6D-41FD-B62A-72BA2E1F7307}"/>
          </ac:picMkLst>
        </pc:picChg>
      </pc:sldChg>
      <pc:sldChg chg="addSp delSp modSp new mod modAnim">
        <pc:chgData name="Lindsey Montierth" userId="babb79a1-3a84-4548-a09b-74f0bcd582d8" providerId="ADAL" clId="{132992ED-D4F2-440D-ACCF-6526D25EB4BF}" dt="2024-09-11T12:28:29.129" v="605"/>
        <pc:sldMkLst>
          <pc:docMk/>
          <pc:sldMk cId="2819421661" sldId="271"/>
        </pc:sldMkLst>
        <pc:spChg chg="del">
          <ac:chgData name="Lindsey Montierth" userId="babb79a1-3a84-4548-a09b-74f0bcd582d8" providerId="ADAL" clId="{132992ED-D4F2-440D-ACCF-6526D25EB4BF}" dt="2024-09-11T12:28:04.861" v="603" actId="21"/>
          <ac:spMkLst>
            <pc:docMk/>
            <pc:sldMk cId="2819421661" sldId="271"/>
            <ac:spMk id="2" creationId="{21DFFE9B-1935-890F-C80A-AF245434F0A1}"/>
          </ac:spMkLst>
        </pc:spChg>
        <pc:spChg chg="del">
          <ac:chgData name="Lindsey Montierth" userId="babb79a1-3a84-4548-a09b-74f0bcd582d8" providerId="ADAL" clId="{132992ED-D4F2-440D-ACCF-6526D25EB4BF}" dt="2024-09-11T12:28:06.165" v="604" actId="21"/>
          <ac:spMkLst>
            <pc:docMk/>
            <pc:sldMk cId="2819421661" sldId="271"/>
            <ac:spMk id="3" creationId="{08ACECEC-14CA-F58F-5C9C-C74D0244A9CB}"/>
          </ac:spMkLst>
        </pc:spChg>
        <pc:picChg chg="add mod">
          <ac:chgData name="Lindsey Montierth" userId="babb79a1-3a84-4548-a09b-74f0bcd582d8" providerId="ADAL" clId="{132992ED-D4F2-440D-ACCF-6526D25EB4BF}" dt="2024-09-11T12:28:29.129" v="605"/>
          <ac:picMkLst>
            <pc:docMk/>
            <pc:sldMk cId="2819421661" sldId="271"/>
            <ac:picMk id="4" creationId="{506CF51D-0B50-08C5-BF63-1DE515DF338B}"/>
          </ac:picMkLst>
        </pc:picChg>
      </pc:sldChg>
    </pc:docChg>
  </pc:docChgLst>
  <pc:docChgLst>
    <pc:chgData name="Lindsey Montierth" userId="babb79a1-3a84-4548-a09b-74f0bcd582d8" providerId="ADAL" clId="{A63D9228-A4A3-4546-9CDB-E209163D07CC}"/>
    <pc:docChg chg="undo custSel addSld delSld modSld sldOrd modNotesMaster">
      <pc:chgData name="Lindsey Montierth" userId="babb79a1-3a84-4548-a09b-74f0bcd582d8" providerId="ADAL" clId="{A63D9228-A4A3-4546-9CDB-E209163D07CC}" dt="2024-08-20T13:06:39.513" v="4288" actId="20577"/>
      <pc:docMkLst>
        <pc:docMk/>
      </pc:docMkLst>
      <pc:sldChg chg="modSp mod">
        <pc:chgData name="Lindsey Montierth" userId="babb79a1-3a84-4548-a09b-74f0bcd582d8" providerId="ADAL" clId="{A63D9228-A4A3-4546-9CDB-E209163D07CC}" dt="2024-08-20T13:06:39.513" v="4288" actId="20577"/>
        <pc:sldMkLst>
          <pc:docMk/>
          <pc:sldMk cId="3996135783" sldId="257"/>
        </pc:sldMkLst>
        <pc:spChg chg="mod">
          <ac:chgData name="Lindsey Montierth" userId="babb79a1-3a84-4548-a09b-74f0bcd582d8" providerId="ADAL" clId="{A63D9228-A4A3-4546-9CDB-E209163D07CC}" dt="2024-08-20T13:06:39.513" v="4288" actId="20577"/>
          <ac:spMkLst>
            <pc:docMk/>
            <pc:sldMk cId="3996135783" sldId="257"/>
            <ac:spMk id="2" creationId="{D7028A44-439E-D247-5383-C9480B5D3202}"/>
          </ac:spMkLst>
        </pc:spChg>
      </pc:sldChg>
      <pc:sldChg chg="modSp mod">
        <pc:chgData name="Lindsey Montierth" userId="babb79a1-3a84-4548-a09b-74f0bcd582d8" providerId="ADAL" clId="{A63D9228-A4A3-4546-9CDB-E209163D07CC}" dt="2024-08-19T17:15:11.244" v="7" actId="20577"/>
        <pc:sldMkLst>
          <pc:docMk/>
          <pc:sldMk cId="2449549200" sldId="259"/>
        </pc:sldMkLst>
        <pc:spChg chg="mod">
          <ac:chgData name="Lindsey Montierth" userId="babb79a1-3a84-4548-a09b-74f0bcd582d8" providerId="ADAL" clId="{A63D9228-A4A3-4546-9CDB-E209163D07CC}" dt="2024-08-19T17:15:11.244" v="7" actId="20577"/>
          <ac:spMkLst>
            <pc:docMk/>
            <pc:sldMk cId="2449549200" sldId="259"/>
            <ac:spMk id="3" creationId="{A773F934-A428-D5D6-1070-3C3705D2E0C1}"/>
          </ac:spMkLst>
        </pc:spChg>
      </pc:sldChg>
      <pc:sldChg chg="addSp modSp new mod setBg">
        <pc:chgData name="Lindsey Montierth" userId="babb79a1-3a84-4548-a09b-74f0bcd582d8" providerId="ADAL" clId="{A63D9228-A4A3-4546-9CDB-E209163D07CC}" dt="2024-08-19T17:20:29.480" v="282" actId="20577"/>
        <pc:sldMkLst>
          <pc:docMk/>
          <pc:sldMk cId="4141113064" sldId="260"/>
        </pc:sldMkLst>
        <pc:spChg chg="mod">
          <ac:chgData name="Lindsey Montierth" userId="babb79a1-3a84-4548-a09b-74f0bcd582d8" providerId="ADAL" clId="{A63D9228-A4A3-4546-9CDB-E209163D07CC}" dt="2024-08-19T17:19:20.069" v="243" actId="26606"/>
          <ac:spMkLst>
            <pc:docMk/>
            <pc:sldMk cId="4141113064" sldId="260"/>
            <ac:spMk id="2" creationId="{B733A5A6-723F-F1BB-EFF7-5C1DD088E155}"/>
          </ac:spMkLst>
        </pc:spChg>
        <pc:spChg chg="mod">
          <ac:chgData name="Lindsey Montierth" userId="babb79a1-3a84-4548-a09b-74f0bcd582d8" providerId="ADAL" clId="{A63D9228-A4A3-4546-9CDB-E209163D07CC}" dt="2024-08-19T17:20:29.480" v="282" actId="20577"/>
          <ac:spMkLst>
            <pc:docMk/>
            <pc:sldMk cId="4141113064" sldId="260"/>
            <ac:spMk id="3" creationId="{348C6309-3D81-C8E1-2CA5-AC61E759D4E5}"/>
          </ac:spMkLst>
        </pc:spChg>
        <pc:spChg chg="add mod">
          <ac:chgData name="Lindsey Montierth" userId="babb79a1-3a84-4548-a09b-74f0bcd582d8" providerId="ADAL" clId="{A63D9228-A4A3-4546-9CDB-E209163D07CC}" dt="2024-08-19T17:19:46.343" v="254" actId="255"/>
          <ac:spMkLst>
            <pc:docMk/>
            <pc:sldMk cId="4141113064" sldId="260"/>
            <ac:spMk id="4" creationId="{E682A78A-8BFC-03F7-DA58-EDB05F8A25F9}"/>
          </ac:spMkLst>
        </pc:spChg>
        <pc:spChg chg="add">
          <ac:chgData name="Lindsey Montierth" userId="babb79a1-3a84-4548-a09b-74f0bcd582d8" providerId="ADAL" clId="{A63D9228-A4A3-4546-9CDB-E209163D07CC}" dt="2024-08-19T17:19:20.069" v="243" actId="26606"/>
          <ac:spMkLst>
            <pc:docMk/>
            <pc:sldMk cId="4141113064" sldId="260"/>
            <ac:spMk id="4103" creationId="{685B57F6-59DE-4274-A37C-F47FE4E42EEF}"/>
          </ac:spMkLst>
        </pc:spChg>
        <pc:spChg chg="add">
          <ac:chgData name="Lindsey Montierth" userId="babb79a1-3a84-4548-a09b-74f0bcd582d8" providerId="ADAL" clId="{A63D9228-A4A3-4546-9CDB-E209163D07CC}" dt="2024-08-19T17:19:20.069" v="243" actId="26606"/>
          <ac:spMkLst>
            <pc:docMk/>
            <pc:sldMk cId="4141113064" sldId="260"/>
            <ac:spMk id="4105" creationId="{C8C63406-9171-4282-BAAB-2DDC6831F0E6}"/>
          </ac:spMkLst>
        </pc:spChg>
        <pc:picChg chg="add mod ord">
          <ac:chgData name="Lindsey Montierth" userId="babb79a1-3a84-4548-a09b-74f0bcd582d8" providerId="ADAL" clId="{A63D9228-A4A3-4546-9CDB-E209163D07CC}" dt="2024-08-19T17:19:20.069" v="243" actId="26606"/>
          <ac:picMkLst>
            <pc:docMk/>
            <pc:sldMk cId="4141113064" sldId="260"/>
            <ac:picMk id="4098" creationId="{CF436CF2-2A09-9A03-9F5B-472CC7D6C24B}"/>
          </ac:picMkLst>
        </pc:picChg>
      </pc:sldChg>
      <pc:sldChg chg="modSp new mod">
        <pc:chgData name="Lindsey Montierth" userId="babb79a1-3a84-4548-a09b-74f0bcd582d8" providerId="ADAL" clId="{A63D9228-A4A3-4546-9CDB-E209163D07CC}" dt="2024-08-19T19:50:47.121" v="561" actId="255"/>
        <pc:sldMkLst>
          <pc:docMk/>
          <pc:sldMk cId="4135367464" sldId="261"/>
        </pc:sldMkLst>
        <pc:spChg chg="mod">
          <ac:chgData name="Lindsey Montierth" userId="babb79a1-3a84-4548-a09b-74f0bcd582d8" providerId="ADAL" clId="{A63D9228-A4A3-4546-9CDB-E209163D07CC}" dt="2024-08-19T17:23:33.158" v="346" actId="20577"/>
          <ac:spMkLst>
            <pc:docMk/>
            <pc:sldMk cId="4135367464" sldId="261"/>
            <ac:spMk id="2" creationId="{C1AED542-1D46-C73C-59BF-3D0BF2A0B8D7}"/>
          </ac:spMkLst>
        </pc:spChg>
        <pc:spChg chg="mod">
          <ac:chgData name="Lindsey Montierth" userId="babb79a1-3a84-4548-a09b-74f0bcd582d8" providerId="ADAL" clId="{A63D9228-A4A3-4546-9CDB-E209163D07CC}" dt="2024-08-19T19:50:47.121" v="561" actId="255"/>
          <ac:spMkLst>
            <pc:docMk/>
            <pc:sldMk cId="4135367464" sldId="261"/>
            <ac:spMk id="3" creationId="{91EEBFAC-4F81-0A0D-3693-891D3580806F}"/>
          </ac:spMkLst>
        </pc:spChg>
      </pc:sldChg>
      <pc:sldChg chg="modSp new mod">
        <pc:chgData name="Lindsey Montierth" userId="babb79a1-3a84-4548-a09b-74f0bcd582d8" providerId="ADAL" clId="{A63D9228-A4A3-4546-9CDB-E209163D07CC}" dt="2024-08-19T19:57:14.774" v="978" actId="255"/>
        <pc:sldMkLst>
          <pc:docMk/>
          <pc:sldMk cId="2863148155" sldId="262"/>
        </pc:sldMkLst>
        <pc:spChg chg="mod">
          <ac:chgData name="Lindsey Montierth" userId="babb79a1-3a84-4548-a09b-74f0bcd582d8" providerId="ADAL" clId="{A63D9228-A4A3-4546-9CDB-E209163D07CC}" dt="2024-08-19T19:53:49.525" v="574" actId="20577"/>
          <ac:spMkLst>
            <pc:docMk/>
            <pc:sldMk cId="2863148155" sldId="262"/>
            <ac:spMk id="2" creationId="{916CBC4A-132C-0B74-BA65-D3CF9DDD288D}"/>
          </ac:spMkLst>
        </pc:spChg>
        <pc:spChg chg="mod">
          <ac:chgData name="Lindsey Montierth" userId="babb79a1-3a84-4548-a09b-74f0bcd582d8" providerId="ADAL" clId="{A63D9228-A4A3-4546-9CDB-E209163D07CC}" dt="2024-08-19T19:57:14.774" v="978" actId="255"/>
          <ac:spMkLst>
            <pc:docMk/>
            <pc:sldMk cId="2863148155" sldId="262"/>
            <ac:spMk id="3" creationId="{852F6AE9-57ED-D46B-876C-59616C7BA928}"/>
          </ac:spMkLst>
        </pc:spChg>
      </pc:sldChg>
      <pc:sldChg chg="modSp new del mod">
        <pc:chgData name="Lindsey Montierth" userId="babb79a1-3a84-4548-a09b-74f0bcd582d8" providerId="ADAL" clId="{A63D9228-A4A3-4546-9CDB-E209163D07CC}" dt="2024-08-19T20:01:38.276" v="1512" actId="2696"/>
        <pc:sldMkLst>
          <pc:docMk/>
          <pc:sldMk cId="2227265988" sldId="263"/>
        </pc:sldMkLst>
        <pc:spChg chg="mod">
          <ac:chgData name="Lindsey Montierth" userId="babb79a1-3a84-4548-a09b-74f0bcd582d8" providerId="ADAL" clId="{A63D9228-A4A3-4546-9CDB-E209163D07CC}" dt="2024-08-19T20:01:15.768" v="1511" actId="20577"/>
          <ac:spMkLst>
            <pc:docMk/>
            <pc:sldMk cId="2227265988" sldId="263"/>
            <ac:spMk id="2" creationId="{A5A7D32A-234B-D557-E18C-3FDD787C3DC5}"/>
          </ac:spMkLst>
        </pc:spChg>
        <pc:spChg chg="mod">
          <ac:chgData name="Lindsey Montierth" userId="babb79a1-3a84-4548-a09b-74f0bcd582d8" providerId="ADAL" clId="{A63D9228-A4A3-4546-9CDB-E209163D07CC}" dt="2024-08-19T20:00:37.075" v="1465" actId="20577"/>
          <ac:spMkLst>
            <pc:docMk/>
            <pc:sldMk cId="2227265988" sldId="263"/>
            <ac:spMk id="3" creationId="{6EA6AC68-72B0-5B0C-0185-0010C84776C3}"/>
          </ac:spMkLst>
        </pc:spChg>
      </pc:sldChg>
      <pc:sldChg chg="modSp new mod">
        <pc:chgData name="Lindsey Montierth" userId="babb79a1-3a84-4548-a09b-74f0bcd582d8" providerId="ADAL" clId="{A63D9228-A4A3-4546-9CDB-E209163D07CC}" dt="2024-08-19T20:05:31.074" v="1670" actId="255"/>
        <pc:sldMkLst>
          <pc:docMk/>
          <pc:sldMk cId="2783228757" sldId="263"/>
        </pc:sldMkLst>
        <pc:spChg chg="mod">
          <ac:chgData name="Lindsey Montierth" userId="babb79a1-3a84-4548-a09b-74f0bcd582d8" providerId="ADAL" clId="{A63D9228-A4A3-4546-9CDB-E209163D07CC}" dt="2024-08-19T20:04:51.812" v="1525" actId="20577"/>
          <ac:spMkLst>
            <pc:docMk/>
            <pc:sldMk cId="2783228757" sldId="263"/>
            <ac:spMk id="2" creationId="{2584657B-07AC-AB05-2E0F-629F92E8B8DE}"/>
          </ac:spMkLst>
        </pc:spChg>
        <pc:spChg chg="mod">
          <ac:chgData name="Lindsey Montierth" userId="babb79a1-3a84-4548-a09b-74f0bcd582d8" providerId="ADAL" clId="{A63D9228-A4A3-4546-9CDB-E209163D07CC}" dt="2024-08-19T20:05:31.074" v="1670" actId="255"/>
          <ac:spMkLst>
            <pc:docMk/>
            <pc:sldMk cId="2783228757" sldId="263"/>
            <ac:spMk id="3" creationId="{29053069-7AF8-780F-5127-B62C3A9DED22}"/>
          </ac:spMkLst>
        </pc:spChg>
      </pc:sldChg>
      <pc:sldChg chg="addSp modSp new mod setBg">
        <pc:chgData name="Lindsey Montierth" userId="babb79a1-3a84-4548-a09b-74f0bcd582d8" providerId="ADAL" clId="{A63D9228-A4A3-4546-9CDB-E209163D07CC}" dt="2024-08-20T13:01:18.722" v="4285" actId="20577"/>
        <pc:sldMkLst>
          <pc:docMk/>
          <pc:sldMk cId="1956886105" sldId="264"/>
        </pc:sldMkLst>
        <pc:spChg chg="mod">
          <ac:chgData name="Lindsey Montierth" userId="babb79a1-3a84-4548-a09b-74f0bcd582d8" providerId="ADAL" clId="{A63D9228-A4A3-4546-9CDB-E209163D07CC}" dt="2024-08-19T20:18:36.506" v="3013" actId="26606"/>
          <ac:spMkLst>
            <pc:docMk/>
            <pc:sldMk cId="1956886105" sldId="264"/>
            <ac:spMk id="2" creationId="{45CE2FCF-8252-F286-43E0-02671AD48618}"/>
          </ac:spMkLst>
        </pc:spChg>
        <pc:spChg chg="mod ord">
          <ac:chgData name="Lindsey Montierth" userId="babb79a1-3a84-4548-a09b-74f0bcd582d8" providerId="ADAL" clId="{A63D9228-A4A3-4546-9CDB-E209163D07CC}" dt="2024-08-20T13:01:18.722" v="4285" actId="20577"/>
          <ac:spMkLst>
            <pc:docMk/>
            <pc:sldMk cId="1956886105" sldId="264"/>
            <ac:spMk id="3" creationId="{F532AAB1-7C21-59ED-D117-5B1C81B67B96}"/>
          </ac:spMkLst>
        </pc:spChg>
        <pc:spChg chg="add mod">
          <ac:chgData name="Lindsey Montierth" userId="babb79a1-3a84-4548-a09b-74f0bcd582d8" providerId="ADAL" clId="{A63D9228-A4A3-4546-9CDB-E209163D07CC}" dt="2024-08-19T20:21:53.512" v="3091" actId="1076"/>
          <ac:spMkLst>
            <pc:docMk/>
            <pc:sldMk cId="1956886105" sldId="264"/>
            <ac:spMk id="4" creationId="{490C95A6-8BEF-F87E-06C3-15FB848F4096}"/>
          </ac:spMkLst>
        </pc:spChg>
        <pc:spChg chg="add">
          <ac:chgData name="Lindsey Montierth" userId="babb79a1-3a84-4548-a09b-74f0bcd582d8" providerId="ADAL" clId="{A63D9228-A4A3-4546-9CDB-E209163D07CC}" dt="2024-08-19T20:18:36.506" v="3013" actId="26606"/>
          <ac:spMkLst>
            <pc:docMk/>
            <pc:sldMk cId="1956886105" sldId="264"/>
            <ac:spMk id="5127" creationId="{5D3B97D3-3894-4963-90C5-4EAA66131938}"/>
          </ac:spMkLst>
        </pc:spChg>
        <pc:picChg chg="add mod">
          <ac:chgData name="Lindsey Montierth" userId="babb79a1-3a84-4548-a09b-74f0bcd582d8" providerId="ADAL" clId="{A63D9228-A4A3-4546-9CDB-E209163D07CC}" dt="2024-08-19T20:18:40.944" v="3015" actId="1076"/>
          <ac:picMkLst>
            <pc:docMk/>
            <pc:sldMk cId="1956886105" sldId="264"/>
            <ac:picMk id="5122" creationId="{254BBD94-7247-D13F-A609-400ED681DB87}"/>
          </ac:picMkLst>
        </pc:picChg>
      </pc:sldChg>
      <pc:sldChg chg="addSp delSp modSp new mod setBg">
        <pc:chgData name="Lindsey Montierth" userId="babb79a1-3a84-4548-a09b-74f0bcd582d8" providerId="ADAL" clId="{A63D9228-A4A3-4546-9CDB-E209163D07CC}" dt="2024-08-19T20:21:23.287" v="3080" actId="1076"/>
        <pc:sldMkLst>
          <pc:docMk/>
          <pc:sldMk cId="2521814477" sldId="265"/>
        </pc:sldMkLst>
        <pc:spChg chg="mod">
          <ac:chgData name="Lindsey Montierth" userId="babb79a1-3a84-4548-a09b-74f0bcd582d8" providerId="ADAL" clId="{A63D9228-A4A3-4546-9CDB-E209163D07CC}" dt="2024-08-19T20:20:23.547" v="3057" actId="26606"/>
          <ac:spMkLst>
            <pc:docMk/>
            <pc:sldMk cId="2521814477" sldId="265"/>
            <ac:spMk id="2" creationId="{217066FF-4506-BA42-EEFC-DE146E140029}"/>
          </ac:spMkLst>
        </pc:spChg>
        <pc:spChg chg="mod">
          <ac:chgData name="Lindsey Montierth" userId="babb79a1-3a84-4548-a09b-74f0bcd582d8" providerId="ADAL" clId="{A63D9228-A4A3-4546-9CDB-E209163D07CC}" dt="2024-08-19T20:20:51.432" v="3063" actId="1076"/>
          <ac:spMkLst>
            <pc:docMk/>
            <pc:sldMk cId="2521814477" sldId="265"/>
            <ac:spMk id="3" creationId="{0C661C27-2283-10C5-37F3-149EB02E2E87}"/>
          </ac:spMkLst>
        </pc:spChg>
        <pc:spChg chg="add mod">
          <ac:chgData name="Lindsey Montierth" userId="babb79a1-3a84-4548-a09b-74f0bcd582d8" providerId="ADAL" clId="{A63D9228-A4A3-4546-9CDB-E209163D07CC}" dt="2024-08-19T20:21:23.287" v="3080" actId="1076"/>
          <ac:spMkLst>
            <pc:docMk/>
            <pc:sldMk cId="2521814477" sldId="265"/>
            <ac:spMk id="4" creationId="{06188639-10FD-B835-610F-8845DBD6E8F4}"/>
          </ac:spMkLst>
        </pc:spChg>
        <pc:spChg chg="add del">
          <ac:chgData name="Lindsey Montierth" userId="babb79a1-3a84-4548-a09b-74f0bcd582d8" providerId="ADAL" clId="{A63D9228-A4A3-4546-9CDB-E209163D07CC}" dt="2024-08-19T20:19:54.918" v="3055" actId="26606"/>
          <ac:spMkLst>
            <pc:docMk/>
            <pc:sldMk cId="2521814477" sldId="265"/>
            <ac:spMk id="9" creationId="{685B57F6-59DE-4274-A37C-F47FE4E42EEF}"/>
          </ac:spMkLst>
        </pc:spChg>
        <pc:spChg chg="add del">
          <ac:chgData name="Lindsey Montierth" userId="babb79a1-3a84-4548-a09b-74f0bcd582d8" providerId="ADAL" clId="{A63D9228-A4A3-4546-9CDB-E209163D07CC}" dt="2024-08-19T20:19:54.918" v="3055" actId="26606"/>
          <ac:spMkLst>
            <pc:docMk/>
            <pc:sldMk cId="2521814477" sldId="265"/>
            <ac:spMk id="11" creationId="{C8C63406-9171-4282-BAAB-2DDC6831F0E6}"/>
          </ac:spMkLst>
        </pc:spChg>
        <pc:spChg chg="add">
          <ac:chgData name="Lindsey Montierth" userId="babb79a1-3a84-4548-a09b-74f0bcd582d8" providerId="ADAL" clId="{A63D9228-A4A3-4546-9CDB-E209163D07CC}" dt="2024-08-19T20:20:23.547" v="3057" actId="26606"/>
          <ac:spMkLst>
            <pc:docMk/>
            <pc:sldMk cId="2521814477" sldId="265"/>
            <ac:spMk id="6151" creationId="{FA294778-47A8-4EEF-9689-F6964D44D176}"/>
          </ac:spMkLst>
        </pc:spChg>
        <pc:spChg chg="add">
          <ac:chgData name="Lindsey Montierth" userId="babb79a1-3a84-4548-a09b-74f0bcd582d8" providerId="ADAL" clId="{A63D9228-A4A3-4546-9CDB-E209163D07CC}" dt="2024-08-19T20:20:23.547" v="3057" actId="26606"/>
          <ac:spMkLst>
            <pc:docMk/>
            <pc:sldMk cId="2521814477" sldId="265"/>
            <ac:spMk id="6153" creationId="{BD2A511A-065F-489D-9CF0-FEF36143ACD1}"/>
          </ac:spMkLst>
        </pc:spChg>
        <pc:spChg chg="add">
          <ac:chgData name="Lindsey Montierth" userId="babb79a1-3a84-4548-a09b-74f0bcd582d8" providerId="ADAL" clId="{A63D9228-A4A3-4546-9CDB-E209163D07CC}" dt="2024-08-19T20:20:23.547" v="3057" actId="26606"/>
          <ac:spMkLst>
            <pc:docMk/>
            <pc:sldMk cId="2521814477" sldId="265"/>
            <ac:spMk id="6155" creationId="{6F626582-88CC-4CA0-8BC6-94550FF9E6EF}"/>
          </ac:spMkLst>
        </pc:spChg>
        <pc:picChg chg="add del">
          <ac:chgData name="Lindsey Montierth" userId="babb79a1-3a84-4548-a09b-74f0bcd582d8" providerId="ADAL" clId="{A63D9228-A4A3-4546-9CDB-E209163D07CC}" dt="2024-08-19T20:19:54.918" v="3055" actId="26606"/>
          <ac:picMkLst>
            <pc:docMk/>
            <pc:sldMk cId="2521814477" sldId="265"/>
            <ac:picMk id="5" creationId="{C24AA556-1927-BF05-ED02-88CD48F7052B}"/>
          </ac:picMkLst>
        </pc:picChg>
        <pc:picChg chg="add mod">
          <ac:chgData name="Lindsey Montierth" userId="babb79a1-3a84-4548-a09b-74f0bcd582d8" providerId="ADAL" clId="{A63D9228-A4A3-4546-9CDB-E209163D07CC}" dt="2024-08-19T20:20:55.407" v="3065" actId="1076"/>
          <ac:picMkLst>
            <pc:docMk/>
            <pc:sldMk cId="2521814477" sldId="265"/>
            <ac:picMk id="6146" creationId="{957193AF-F6EB-E22C-95E1-5FF2CAE07D1E}"/>
          </ac:picMkLst>
        </pc:picChg>
      </pc:sldChg>
      <pc:sldChg chg="addSp modSp new mod setBg">
        <pc:chgData name="Lindsey Montierth" userId="babb79a1-3a84-4548-a09b-74f0bcd582d8" providerId="ADAL" clId="{A63D9228-A4A3-4546-9CDB-E209163D07CC}" dt="2024-08-19T20:24:04.728" v="3109" actId="1076"/>
        <pc:sldMkLst>
          <pc:docMk/>
          <pc:sldMk cId="479430839" sldId="266"/>
        </pc:sldMkLst>
        <pc:spChg chg="mod">
          <ac:chgData name="Lindsey Montierth" userId="babb79a1-3a84-4548-a09b-74f0bcd582d8" providerId="ADAL" clId="{A63D9228-A4A3-4546-9CDB-E209163D07CC}" dt="2024-08-19T20:23:16.431" v="3093" actId="26606"/>
          <ac:spMkLst>
            <pc:docMk/>
            <pc:sldMk cId="479430839" sldId="266"/>
            <ac:spMk id="2" creationId="{D5EB4D5A-CB60-2537-B245-93E6E11DE93F}"/>
          </ac:spMkLst>
        </pc:spChg>
        <pc:spChg chg="mod">
          <ac:chgData name="Lindsey Montierth" userId="babb79a1-3a84-4548-a09b-74f0bcd582d8" providerId="ADAL" clId="{A63D9228-A4A3-4546-9CDB-E209163D07CC}" dt="2024-08-19T20:23:26.882" v="3095" actId="255"/>
          <ac:spMkLst>
            <pc:docMk/>
            <pc:sldMk cId="479430839" sldId="266"/>
            <ac:spMk id="3" creationId="{5916DE2D-1F8B-7AB7-BB9E-E1981B0AE431}"/>
          </ac:spMkLst>
        </pc:spChg>
        <pc:spChg chg="add mod">
          <ac:chgData name="Lindsey Montierth" userId="babb79a1-3a84-4548-a09b-74f0bcd582d8" providerId="ADAL" clId="{A63D9228-A4A3-4546-9CDB-E209163D07CC}" dt="2024-08-19T20:24:04.728" v="3109" actId="1076"/>
          <ac:spMkLst>
            <pc:docMk/>
            <pc:sldMk cId="479430839" sldId="266"/>
            <ac:spMk id="4" creationId="{0A11B9D9-EC06-C8B1-5CC4-D5F9DA4BA5AE}"/>
          </ac:spMkLst>
        </pc:spChg>
        <pc:spChg chg="add">
          <ac:chgData name="Lindsey Montierth" userId="babb79a1-3a84-4548-a09b-74f0bcd582d8" providerId="ADAL" clId="{A63D9228-A4A3-4546-9CDB-E209163D07CC}" dt="2024-08-19T20:23:16.431" v="3093" actId="26606"/>
          <ac:spMkLst>
            <pc:docMk/>
            <pc:sldMk cId="479430839" sldId="266"/>
            <ac:spMk id="7175" creationId="{FA294778-47A8-4EEF-9689-F6964D44D176}"/>
          </ac:spMkLst>
        </pc:spChg>
        <pc:spChg chg="add">
          <ac:chgData name="Lindsey Montierth" userId="babb79a1-3a84-4548-a09b-74f0bcd582d8" providerId="ADAL" clId="{A63D9228-A4A3-4546-9CDB-E209163D07CC}" dt="2024-08-19T20:23:16.431" v="3093" actId="26606"/>
          <ac:spMkLst>
            <pc:docMk/>
            <pc:sldMk cId="479430839" sldId="266"/>
            <ac:spMk id="7177" creationId="{BD2A511A-065F-489D-9CF0-FEF36143ACD1}"/>
          </ac:spMkLst>
        </pc:spChg>
        <pc:spChg chg="add">
          <ac:chgData name="Lindsey Montierth" userId="babb79a1-3a84-4548-a09b-74f0bcd582d8" providerId="ADAL" clId="{A63D9228-A4A3-4546-9CDB-E209163D07CC}" dt="2024-08-19T20:23:16.431" v="3093" actId="26606"/>
          <ac:spMkLst>
            <pc:docMk/>
            <pc:sldMk cId="479430839" sldId="266"/>
            <ac:spMk id="7179" creationId="{6F626582-88CC-4CA0-8BC6-94550FF9E6EF}"/>
          </ac:spMkLst>
        </pc:spChg>
        <pc:picChg chg="add mod">
          <ac:chgData name="Lindsey Montierth" userId="babb79a1-3a84-4548-a09b-74f0bcd582d8" providerId="ADAL" clId="{A63D9228-A4A3-4546-9CDB-E209163D07CC}" dt="2024-08-19T20:23:31.590" v="3097" actId="1076"/>
          <ac:picMkLst>
            <pc:docMk/>
            <pc:sldMk cId="479430839" sldId="266"/>
            <ac:picMk id="7170" creationId="{5BFEF177-88A4-8883-25F0-05B920C3D76D}"/>
          </ac:picMkLst>
        </pc:picChg>
      </pc:sldChg>
      <pc:sldChg chg="modSp new mod ord">
        <pc:chgData name="Lindsey Montierth" userId="babb79a1-3a84-4548-a09b-74f0bcd582d8" providerId="ADAL" clId="{A63D9228-A4A3-4546-9CDB-E209163D07CC}" dt="2024-08-20T13:01:00.233" v="4281"/>
        <pc:sldMkLst>
          <pc:docMk/>
          <pc:sldMk cId="1688444358" sldId="267"/>
        </pc:sldMkLst>
        <pc:spChg chg="mod">
          <ac:chgData name="Lindsey Montierth" userId="babb79a1-3a84-4548-a09b-74f0bcd582d8" providerId="ADAL" clId="{A63D9228-A4A3-4546-9CDB-E209163D07CC}" dt="2024-08-20T12:50:29" v="3124" actId="20577"/>
          <ac:spMkLst>
            <pc:docMk/>
            <pc:sldMk cId="1688444358" sldId="267"/>
            <ac:spMk id="2" creationId="{9EE69DAB-75CD-1E98-E96D-FF2DB0CB64E6}"/>
          </ac:spMkLst>
        </pc:spChg>
        <pc:spChg chg="mod">
          <ac:chgData name="Lindsey Montierth" userId="babb79a1-3a84-4548-a09b-74f0bcd582d8" providerId="ADAL" clId="{A63D9228-A4A3-4546-9CDB-E209163D07CC}" dt="2024-08-20T12:58:00.956" v="3640" actId="20577"/>
          <ac:spMkLst>
            <pc:docMk/>
            <pc:sldMk cId="1688444358" sldId="267"/>
            <ac:spMk id="3" creationId="{BBF2C54C-2956-E86F-ED37-6E0E56D040AE}"/>
          </ac:spMkLst>
        </pc:spChg>
      </pc:sldChg>
      <pc:sldChg chg="new del">
        <pc:chgData name="Lindsey Montierth" userId="babb79a1-3a84-4548-a09b-74f0bcd582d8" providerId="ADAL" clId="{A63D9228-A4A3-4546-9CDB-E209163D07CC}" dt="2024-08-20T12:41:14.029" v="3111" actId="2696"/>
        <pc:sldMkLst>
          <pc:docMk/>
          <pc:sldMk cId="2475064809" sldId="267"/>
        </pc:sldMkLst>
      </pc:sldChg>
      <pc:sldChg chg="modSp new mod ord">
        <pc:chgData name="Lindsey Montierth" userId="babb79a1-3a84-4548-a09b-74f0bcd582d8" providerId="ADAL" clId="{A63D9228-A4A3-4546-9CDB-E209163D07CC}" dt="2024-08-20T13:01:00.233" v="4281"/>
        <pc:sldMkLst>
          <pc:docMk/>
          <pc:sldMk cId="4133735817" sldId="268"/>
        </pc:sldMkLst>
        <pc:spChg chg="mod">
          <ac:chgData name="Lindsey Montierth" userId="babb79a1-3a84-4548-a09b-74f0bcd582d8" providerId="ADAL" clId="{A63D9228-A4A3-4546-9CDB-E209163D07CC}" dt="2024-08-20T13:00:46.591" v="4277" actId="1076"/>
          <ac:spMkLst>
            <pc:docMk/>
            <pc:sldMk cId="4133735817" sldId="268"/>
            <ac:spMk id="2" creationId="{F5FCD5B1-31DC-481E-F97B-4E871EE076AA}"/>
          </ac:spMkLst>
        </pc:spChg>
        <pc:spChg chg="mod">
          <ac:chgData name="Lindsey Montierth" userId="babb79a1-3a84-4548-a09b-74f0bcd582d8" providerId="ADAL" clId="{A63D9228-A4A3-4546-9CDB-E209163D07CC}" dt="2024-08-20T13:00:52.164" v="4279" actId="20577"/>
          <ac:spMkLst>
            <pc:docMk/>
            <pc:sldMk cId="4133735817" sldId="268"/>
            <ac:spMk id="3" creationId="{5FA261DA-CCD8-B53F-CDD2-09C212146599}"/>
          </ac:spMkLst>
        </pc:spChg>
      </pc:sldChg>
    </pc:docChg>
  </pc:docChgLst>
  <pc:docChgLst>
    <pc:chgData name="Lindsey Montierth" userId="S::lmontierth@hpud.org::babb79a1-3a84-4548-a09b-74f0bcd582d8" providerId="AD" clId="Web-{3F74DFE4-C781-4E76-D209-4DB95B03DC54}"/>
    <pc:docChg chg="addSld delSld modSld">
      <pc:chgData name="Lindsey Montierth" userId="S::lmontierth@hpud.org::babb79a1-3a84-4548-a09b-74f0bcd582d8" providerId="AD" clId="Web-{3F74DFE4-C781-4E76-D209-4DB95B03DC54}" dt="2024-09-17T01:44:09.229" v="9" actId="1076"/>
      <pc:docMkLst>
        <pc:docMk/>
      </pc:docMkLst>
      <pc:sldChg chg="addSp delSp modSp new add del">
        <pc:chgData name="Lindsey Montierth" userId="S::lmontierth@hpud.org::babb79a1-3a84-4548-a09b-74f0bcd582d8" providerId="AD" clId="Web-{3F74DFE4-C781-4E76-D209-4DB95B03DC54}" dt="2024-09-17T01:44:09.229" v="9" actId="1076"/>
        <pc:sldMkLst>
          <pc:docMk/>
          <pc:sldMk cId="2080232922" sldId="272"/>
        </pc:sldMkLst>
        <pc:spChg chg="del">
          <ac:chgData name="Lindsey Montierth" userId="S::lmontierth@hpud.org::babb79a1-3a84-4548-a09b-74f0bcd582d8" providerId="AD" clId="Web-{3F74DFE4-C781-4E76-D209-4DB95B03DC54}" dt="2024-09-17T01:43:13.228" v="3"/>
          <ac:spMkLst>
            <pc:docMk/>
            <pc:sldMk cId="2080232922" sldId="272"/>
            <ac:spMk id="2" creationId="{5632CEC7-16F5-CD78-733F-B8E5D9AB77F6}"/>
          </ac:spMkLst>
        </pc:spChg>
        <pc:spChg chg="del">
          <ac:chgData name="Lindsey Montierth" userId="S::lmontierth@hpud.org::babb79a1-3a84-4548-a09b-74f0bcd582d8" providerId="AD" clId="Web-{3F74DFE4-C781-4E76-D209-4DB95B03DC54}" dt="2024-09-17T01:43:16.884" v="4"/>
          <ac:spMkLst>
            <pc:docMk/>
            <pc:sldMk cId="2080232922" sldId="272"/>
            <ac:spMk id="3" creationId="{E0CD9BA3-26FB-AC04-B770-DAE085C81887}"/>
          </ac:spMkLst>
        </pc:spChg>
        <pc:picChg chg="add mod">
          <ac:chgData name="Lindsey Montierth" userId="S::lmontierth@hpud.org::babb79a1-3a84-4548-a09b-74f0bcd582d8" providerId="AD" clId="Web-{3F74DFE4-C781-4E76-D209-4DB95B03DC54}" dt="2024-09-17T01:44:09.229" v="9" actId="1076"/>
          <ac:picMkLst>
            <pc:docMk/>
            <pc:sldMk cId="2080232922" sldId="272"/>
            <ac:picMk id="4" creationId="{D96963C5-7CB6-2491-EF6C-831598C07EA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16E116F-09E3-421C-BCBC-3F1EA26B90DE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2AFC02C-A5F1-4D50-B080-868114367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96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FC02C-A5F1-4D50-B080-8681143676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06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183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FCBBA-905A-4FD1-BFBA-F3EE6DA26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81098"/>
            <a:ext cx="8986580" cy="283240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8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D287E-F1C8-463F-8429-D1B5B1582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463522"/>
            <a:ext cx="8986580" cy="65031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F44ED-7973-4A99-B2CA-A8962BCE0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F96F2-D6BE-49AC-A605-5AE87C3F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FC50-B13C-4B63-AE64-F71A6EDE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75A547-BCD1-42BE-966E-53CA0AB93165}"/>
              </a:ext>
            </a:extLst>
          </p:cNvPr>
          <p:cNvCxnSpPr>
            <a:cxnSpLocks/>
          </p:cNvCxnSpPr>
          <p:nvPr/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973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A3BF2-BCE9-47D7-B1C0-1F0E4936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722E9-C3E4-48AF-996A-495AE659F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9E516-382B-4845-93BF-20C16EE0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96E16-F168-442A-843C-5D490D54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61BEA-A969-437A-BD8B-CB1B709A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10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28449-3E11-45FF-BF3A-651867603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572500" y="870625"/>
            <a:ext cx="2476499" cy="50292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0EAB0-2DFA-4CBA-86B1-1826EF52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43000" y="870625"/>
            <a:ext cx="7324928" cy="50292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22F89-E1F5-45D7-945A-8A2886C4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7E82-5FB8-4289-AD0C-0BA788E1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A4046-1A2C-41F5-A177-1C3919C2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5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CD6F3-88F1-4195-8395-57AA096B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8D06C-EB08-40B3-AFB3-A62F44112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3962F-B413-4C4C-A490-724DDB9E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71813-4E87-4C04-835D-76246010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22BA3-033C-491E-A045-F0052AC1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2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E19AD-2EDD-4B4F-9F9E-46A44418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09738"/>
            <a:ext cx="8520952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E5927-21D5-4EBA-A112-CAD1BD38B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4589466"/>
            <a:ext cx="8520952" cy="81326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F0D16-9D87-4D76-A5A5-534E24B7D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5F387-5AAC-45D0-ABCE-B1CF4BC7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AF6FE-0006-4F40-A7FB-E0FDBADF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99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AADE-587E-4574-B21B-7ABDE5A2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F9DA5-4DFB-4211-A58A-FFD842C27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339501"/>
            <a:ext cx="4798979" cy="3550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99F26-66AF-4614-91CE-C93A24BAC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0020" y="2339501"/>
            <a:ext cx="4798980" cy="35505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F678E-59B5-4DF9-ABCB-506B9CB7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50A53-317B-444A-9BA2-F69CDBF5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269A1-B0FB-4C8F-B6AA-0718C92D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9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2BBBF-42B2-4A5D-B145-46983A53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33272"/>
            <a:ext cx="9905999" cy="8463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4BE44-5271-4B5D-B649-35E3AF20B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999" y="2067127"/>
            <a:ext cx="4798980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7891E-0C0A-4688-97DD-C0715E322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1" y="2864795"/>
            <a:ext cx="4798978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5EAF30-3412-49B0-93D1-596CC2695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018" y="2067127"/>
            <a:ext cx="4798981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7B9B7-F41C-4314-9F0C-BB84547FB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019" y="2864795"/>
            <a:ext cx="4798982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1587F-6AFC-4906-86EB-6B0A86EE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4BE2C5-583B-49BC-9864-B01EEF79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39B236-45F5-4CC6-8D53-A6903A1C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53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6B206-0678-4577-B79F-760526A5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322615"/>
            <a:ext cx="8175171" cy="421277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5FCB8-AFD3-4801-BBD6-9548F4CF7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6DACF8-CBC0-416B-B28E-EE18C423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0C7421-FF49-4CE9-87D0-2B4FFE0E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57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9CBFE-15AA-4447-9F9C-D8B0BEB2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B48227-EC1E-4063-9682-891A2DB1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C6A63-C3F4-4563-A542-9A41AC94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62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900C1-FE18-461C-801C-8626C7759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0"/>
            <a:ext cx="3932237" cy="1964986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4CFF3-3406-49E3-9D5A-1BE90FFA5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451" y="987425"/>
            <a:ext cx="542154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D14FF-9082-4BBA-BC7A-F4C5B7859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62464"/>
            <a:ext cx="3932237" cy="2206523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A2726-EB8E-4DF7-9A1B-F03BD8C71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929BE-611C-4FE6-B0A5-E0FF9DF9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90B32-1D0E-4BCD-8850-59EA235F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0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A1460E-1069-4FCA-B04E-28F77C861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3614" y="987425"/>
            <a:ext cx="55353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38C1E-867B-4FE9-8783-9B1246AEB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57601"/>
            <a:ext cx="3932236" cy="2211388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21568-4870-46F2-9F7E-F4107020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3CC65-0E73-45A1-9D4F-3F4559B3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C58CD-9BC3-431E-A7B4-D596A7F0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8F756-D171-474C-8B1A-C818032F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1"/>
            <a:ext cx="3932236" cy="1959428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88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C2F78B-DEE8-4195-A196-DFC51BDADFF9}"/>
              </a:ext>
            </a:extLst>
          </p:cNvPr>
          <p:cNvSpPr/>
          <p:nvPr/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1D79D08-4BE8-4799-BE09-5078DFEE2256}"/>
              </a:ext>
            </a:extLst>
          </p:cNvPr>
          <p:cNvSpPr/>
          <p:nvPr/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5D65A1-16CB-407F-993F-2A6D59BCC0C8}"/>
              </a:ext>
            </a:extLst>
          </p:cNvPr>
          <p:cNvCxnSpPr>
            <a:cxnSpLocks/>
          </p:cNvCxnSpPr>
          <p:nvPr/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A018A2-815D-41B0-A189-FDF7A5E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5"/>
            <a:ext cx="9905999" cy="136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FAE63-1276-4C7C-BFF5-F5DF1CDB2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332026"/>
            <a:ext cx="9905999" cy="356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80268-2D73-487C-843B-51648AE18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CADBD16-5BFB-4D9F-9646-C75D1B53BBB6}" type="datetimeFigureOut">
              <a:rPr lang="en-US" smtClean="0"/>
              <a:pPr/>
              <a:t>10/15/2024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61E6D-D51F-4BD7-B59D-19AF17917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701B1-1C93-41C2-AEE1-815DEA51B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2545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029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Uwwhudc-CQ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kGj7TZJK_k?feature=oembe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D505C3-540C-4E1B-AFF5-74A9D9BD3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84DA4F-C90A-152B-EE3C-F3F7AD779B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066" b="1468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5C14909-AFB2-4E07-A65C-633954901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1127553" y="-1127553"/>
            <a:ext cx="6858000" cy="9113106"/>
          </a:xfrm>
          <a:custGeom>
            <a:avLst/>
            <a:gdLst>
              <a:gd name="connsiteX0" fmla="*/ 0 w 6858000"/>
              <a:gd name="connsiteY0" fmla="*/ 7143270 h 9113106"/>
              <a:gd name="connsiteX1" fmla="*/ 0 w 6858000"/>
              <a:gd name="connsiteY1" fmla="*/ 6878623 h 9113106"/>
              <a:gd name="connsiteX2" fmla="*/ 1 w 6858000"/>
              <a:gd name="connsiteY2" fmla="*/ 6878623 h 9113106"/>
              <a:gd name="connsiteX3" fmla="*/ 0 w 6858000"/>
              <a:gd name="connsiteY3" fmla="*/ 4319945 h 9113106"/>
              <a:gd name="connsiteX4" fmla="*/ 1 w 6858000"/>
              <a:gd name="connsiteY4" fmla="*/ 4319945 h 9113106"/>
              <a:gd name="connsiteX5" fmla="*/ 1 w 6858000"/>
              <a:gd name="connsiteY5" fmla="*/ 13542 h 9113106"/>
              <a:gd name="connsiteX6" fmla="*/ 0 w 6858000"/>
              <a:gd name="connsiteY6" fmla="*/ 13540 h 9113106"/>
              <a:gd name="connsiteX7" fmla="*/ 0 w 6858000"/>
              <a:gd name="connsiteY7" fmla="*/ 0 h 9113106"/>
              <a:gd name="connsiteX8" fmla="*/ 6858000 w 6858000"/>
              <a:gd name="connsiteY8" fmla="*/ 6010591 h 9113106"/>
              <a:gd name="connsiteX9" fmla="*/ 6858000 w 6858000"/>
              <a:gd name="connsiteY9" fmla="*/ 3794798 h 9113106"/>
              <a:gd name="connsiteX10" fmla="*/ 6858000 w 6858000"/>
              <a:gd name="connsiteY10" fmla="*/ 3794798 h 9113106"/>
              <a:gd name="connsiteX11" fmla="*/ 6858000 w 6858000"/>
              <a:gd name="connsiteY11" fmla="*/ 3837120 h 9113106"/>
              <a:gd name="connsiteX12" fmla="*/ 6858000 w 6858000"/>
              <a:gd name="connsiteY12" fmla="*/ 6838049 h 9113106"/>
              <a:gd name="connsiteX13" fmla="*/ 6858000 w 6858000"/>
              <a:gd name="connsiteY13" fmla="*/ 9113106 h 9113106"/>
              <a:gd name="connsiteX14" fmla="*/ 1 w 6858000"/>
              <a:gd name="connsiteY14" fmla="*/ 9113106 h 9113106"/>
              <a:gd name="connsiteX15" fmla="*/ 1 w 6858000"/>
              <a:gd name="connsiteY15" fmla="*/ 7143270 h 911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9113106">
                <a:moveTo>
                  <a:pt x="0" y="7143270"/>
                </a:moveTo>
                <a:lnTo>
                  <a:pt x="0" y="6878623"/>
                </a:lnTo>
                <a:lnTo>
                  <a:pt x="1" y="6878623"/>
                </a:lnTo>
                <a:lnTo>
                  <a:pt x="0" y="4319945"/>
                </a:lnTo>
                <a:lnTo>
                  <a:pt x="1" y="4319945"/>
                </a:lnTo>
                <a:lnTo>
                  <a:pt x="1" y="13542"/>
                </a:lnTo>
                <a:lnTo>
                  <a:pt x="0" y="13540"/>
                </a:lnTo>
                <a:lnTo>
                  <a:pt x="0" y="0"/>
                </a:lnTo>
                <a:lnTo>
                  <a:pt x="6858000" y="6010591"/>
                </a:lnTo>
                <a:lnTo>
                  <a:pt x="6858000" y="3794798"/>
                </a:lnTo>
                <a:lnTo>
                  <a:pt x="6858000" y="3794798"/>
                </a:lnTo>
                <a:lnTo>
                  <a:pt x="6858000" y="3837120"/>
                </a:lnTo>
                <a:lnTo>
                  <a:pt x="6858000" y="6838049"/>
                </a:lnTo>
                <a:lnTo>
                  <a:pt x="6858000" y="9113106"/>
                </a:lnTo>
                <a:lnTo>
                  <a:pt x="1" y="9113106"/>
                </a:lnTo>
                <a:lnTo>
                  <a:pt x="1" y="7143270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BC4B016-0848-4634-83F9-FBC4C80CA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3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B4CBDD-468D-3948-C809-4EC7BB416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181101"/>
            <a:ext cx="4953000" cy="22478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Cholera Outbreak!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07668C-293C-08BE-817D-7725137BE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7750" y="4541983"/>
            <a:ext cx="3471250" cy="1280159"/>
          </a:xfrm>
        </p:spPr>
        <p:txBody>
          <a:bodyPr anchor="b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Hallsdale-Powell Utility District</a:t>
            </a:r>
          </a:p>
        </p:txBody>
      </p:sp>
    </p:spTree>
    <p:extLst>
      <p:ext uri="{BB962C8B-B14F-4D97-AF65-F5344CB8AC3E}">
        <p14:creationId xmlns:p14="http://schemas.microsoft.com/office/powerpoint/2010/main" val="768942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CD5B1-31DC-481E-F97B-4E871EE07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56887"/>
            <a:ext cx="9905999" cy="1360898"/>
          </a:xfrm>
        </p:spPr>
        <p:txBody>
          <a:bodyPr/>
          <a:lstStyle/>
          <a:p>
            <a:r>
              <a:rPr lang="en-US" dirty="0"/>
              <a:t>Clue 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261DA-CCD8-B53F-CDD2-09C212146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490053"/>
            <a:ext cx="9905999" cy="3567118"/>
          </a:xfrm>
        </p:spPr>
        <p:txBody>
          <a:bodyPr>
            <a:noAutofit/>
          </a:bodyPr>
          <a:lstStyle/>
          <a:p>
            <a:r>
              <a:rPr lang="en-US" sz="2400" dirty="0"/>
              <a:t>Following his fight with another boy, Tolly Martin washed the blood off his mouth at the Broad Street pump and ran off with a sausage stolen from the butcher shop.</a:t>
            </a:r>
          </a:p>
          <a:p>
            <a:r>
              <a:rPr lang="en-US" sz="2400" dirty="0"/>
              <a:t>Matilda Wright refused to drink water from the faucets in her home. She would only drink the sweet-tasting water that her gardener hauled from the Broad Street pump.</a:t>
            </a:r>
          </a:p>
          <a:p>
            <a:r>
              <a:rPr lang="en-US" sz="2400" dirty="0" err="1"/>
              <a:t>Ausley</a:t>
            </a:r>
            <a:r>
              <a:rPr lang="en-US" sz="2400" dirty="0"/>
              <a:t> and </a:t>
            </a:r>
            <a:r>
              <a:rPr lang="en-US" sz="2400" dirty="0" err="1"/>
              <a:t>Marthy</a:t>
            </a:r>
            <a:r>
              <a:rPr lang="en-US" sz="2400" dirty="0"/>
              <a:t> Brown and their two children are the only people on Ely Street who haven’t gotten cholera. </a:t>
            </a:r>
            <a:r>
              <a:rPr lang="en-US" sz="2400" dirty="0" err="1"/>
              <a:t>Marthy’s</a:t>
            </a:r>
            <a:r>
              <a:rPr lang="en-US" sz="2400" dirty="0"/>
              <a:t> family lives in Soho. The Browns haul their water from the Soho pump, which allows them to visit their relatives. </a:t>
            </a:r>
          </a:p>
        </p:txBody>
      </p:sp>
    </p:spTree>
    <p:extLst>
      <p:ext uri="{BB962C8B-B14F-4D97-AF65-F5344CB8AC3E}">
        <p14:creationId xmlns:p14="http://schemas.microsoft.com/office/powerpoint/2010/main" val="4133735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83E40-30FE-8063-6BE7-D3C16BE83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what is to blame?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CC78E-E7F3-F735-8FCE-3A44AFEC4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1927" y="2332026"/>
            <a:ext cx="6597072" cy="3567118"/>
          </a:xfrm>
        </p:spPr>
        <p:txBody>
          <a:bodyPr/>
          <a:lstStyle/>
          <a:p>
            <a:r>
              <a:rPr lang="en-US" dirty="0"/>
              <a:t>It was the Broad Street water pump!</a:t>
            </a:r>
          </a:p>
          <a:p>
            <a:r>
              <a:rPr lang="en-US" dirty="0"/>
              <a:t>This activity is based on a real-life cholera outbreak that took place in London in 1854.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Cholera travels through untreated water contaminated by human or animal feces. It’s spread by sharing contaminated food or by eating contaminated food. 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Cholera causes rapid dehydration, causing their skin to darken and shrivel!</a:t>
            </a:r>
          </a:p>
          <a:p>
            <a:endParaRPr lang="en-US" dirty="0"/>
          </a:p>
        </p:txBody>
      </p:sp>
      <p:pic>
        <p:nvPicPr>
          <p:cNvPr id="4" name="Picture 2" descr="Pamela K. Gilbert, “On Cholera in Nineteenth-Century England” | BRANCH">
            <a:extLst>
              <a:ext uri="{FF2B5EF4-FFF2-40B4-BE49-F238E27FC236}">
                <a16:creationId xmlns:a16="http://schemas.microsoft.com/office/drawing/2014/main" id="{7033C0A1-BD6D-41FD-B62A-72BA2E1F7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939" y="2307508"/>
            <a:ext cx="3982025" cy="313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00504B-0290-3D98-8809-6DDB9A610DEA}"/>
              </a:ext>
            </a:extLst>
          </p:cNvPr>
          <p:cNvSpPr txBox="1"/>
          <p:nvPr/>
        </p:nvSpPr>
        <p:spPr>
          <a:xfrm>
            <a:off x="142214" y="6456113"/>
            <a:ext cx="119075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Image: https://branchcollective.org/?ps_articles=pamela-k-gilbert-on-cholera-in-nineteenth-century-england</a:t>
            </a:r>
          </a:p>
        </p:txBody>
      </p:sp>
    </p:spTree>
    <p:extLst>
      <p:ext uri="{BB962C8B-B14F-4D97-AF65-F5344CB8AC3E}">
        <p14:creationId xmlns:p14="http://schemas.microsoft.com/office/powerpoint/2010/main" val="797872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The Real Story of John Snow">
            <a:hlinkClick r:id="" action="ppaction://media"/>
            <a:extLst>
              <a:ext uri="{FF2B5EF4-FFF2-40B4-BE49-F238E27FC236}">
                <a16:creationId xmlns:a16="http://schemas.microsoft.com/office/drawing/2014/main" id="{506CF51D-0B50-08C5-BF63-1DE515DF338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2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John Snow: The Father of Epidemiology | Heroes of Progress | Ep. 45">
            <a:hlinkClick r:id="" action="ppaction://media"/>
            <a:extLst>
              <a:ext uri="{FF2B5EF4-FFF2-40B4-BE49-F238E27FC236}">
                <a16:creationId xmlns:a16="http://schemas.microsoft.com/office/drawing/2014/main" id="{D96963C5-7CB6-2491-EF6C-831598C07EA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15791" y="-4896"/>
            <a:ext cx="9163200" cy="68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32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FA294778-47A8-4EEF-9689-F6964D44D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Freeform: Shape 6152">
            <a:extLst>
              <a:ext uri="{FF2B5EF4-FFF2-40B4-BE49-F238E27FC236}">
                <a16:creationId xmlns:a16="http://schemas.microsoft.com/office/drawing/2014/main" id="{BD2A511A-065F-489D-9CF0-FEF36143A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5318060" y="0"/>
            <a:ext cx="6885325" cy="6858000"/>
          </a:xfrm>
          <a:custGeom>
            <a:avLst/>
            <a:gdLst>
              <a:gd name="connsiteX0" fmla="*/ 4456883 w 6885325"/>
              <a:gd name="connsiteY0" fmla="*/ 6858000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4456884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5 w 6885325"/>
              <a:gd name="connsiteY6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5 w 6885325"/>
              <a:gd name="connsiteY5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5325" h="6858000">
                <a:moveTo>
                  <a:pt x="6885325" y="6857999"/>
                </a:moveTo>
                <a:lnTo>
                  <a:pt x="0" y="6858000"/>
                </a:lnTo>
                <a:lnTo>
                  <a:pt x="6010592" y="0"/>
                </a:lnTo>
                <a:lnTo>
                  <a:pt x="6885325" y="0"/>
                </a:lnTo>
                <a:lnTo>
                  <a:pt x="6885325" y="6857999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55" name="Freeform: Shape 6154">
            <a:extLst>
              <a:ext uri="{FF2B5EF4-FFF2-40B4-BE49-F238E27FC236}">
                <a16:creationId xmlns:a16="http://schemas.microsoft.com/office/drawing/2014/main" id="{6F626582-88CC-4CA0-8BC6-94550FF9E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317267" cy="6858000"/>
          </a:xfrm>
          <a:custGeom>
            <a:avLst/>
            <a:gdLst>
              <a:gd name="connsiteX0" fmla="*/ 0 w 11317267"/>
              <a:gd name="connsiteY0" fmla="*/ 0 h 6858000"/>
              <a:gd name="connsiteX1" fmla="*/ 11317267 w 11317267"/>
              <a:gd name="connsiteY1" fmla="*/ 0 h 6858000"/>
              <a:gd name="connsiteX2" fmla="*/ 5306679 w 11317267"/>
              <a:gd name="connsiteY2" fmla="*/ 6857996 h 6858000"/>
              <a:gd name="connsiteX3" fmla="*/ 5306677 w 11317267"/>
              <a:gd name="connsiteY3" fmla="*/ 6857998 h 6858000"/>
              <a:gd name="connsiteX4" fmla="*/ 5306675 w 11317267"/>
              <a:gd name="connsiteY4" fmla="*/ 6858000 h 6858000"/>
              <a:gd name="connsiteX5" fmla="*/ 0 w 11317267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17267" h="6858000">
                <a:moveTo>
                  <a:pt x="0" y="0"/>
                </a:moveTo>
                <a:lnTo>
                  <a:pt x="11317267" y="0"/>
                </a:lnTo>
                <a:lnTo>
                  <a:pt x="5306679" y="6857996"/>
                </a:lnTo>
                <a:cubicBezTo>
                  <a:pt x="5306679" y="6857997"/>
                  <a:pt x="5306677" y="6857997"/>
                  <a:pt x="5306677" y="6857998"/>
                </a:cubicBezTo>
                <a:lnTo>
                  <a:pt x="53066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7066FF-4506-BA42-EEFC-DE146E140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7"/>
            <a:ext cx="7492285" cy="1360898"/>
          </a:xfrm>
        </p:spPr>
        <p:txBody>
          <a:bodyPr>
            <a:normAutofit/>
          </a:bodyPr>
          <a:lstStyle/>
          <a:p>
            <a:r>
              <a:rPr lang="en-US" dirty="0"/>
              <a:t>What Caused this Outbreak?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61C27-2283-10C5-37F3-149EB02E2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120" y="1819931"/>
            <a:ext cx="4186901" cy="3767931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200" dirty="0"/>
              <a:t>The water company at the time failed to adequately filter the river water to cut costs. Most of the upper-class citizens had indoor plumbing at this time and were not as affected as the lower-class citizens who relied on public water pumps. </a:t>
            </a:r>
          </a:p>
          <a:p>
            <a:pPr>
              <a:lnSpc>
                <a:spcPct val="110000"/>
              </a:lnSpc>
            </a:pPr>
            <a:r>
              <a:rPr lang="en-US" sz="2200" dirty="0"/>
              <a:t>Many people doubted Dr. Snow’s suggestion of removing the water pump but listened. Thankfully, it saved many lives! </a:t>
            </a:r>
          </a:p>
        </p:txBody>
      </p:sp>
      <p:pic>
        <p:nvPicPr>
          <p:cNvPr id="6146" name="Picture 2" descr="Microbiology from A to Z explained - Micropia - Micropia">
            <a:extLst>
              <a:ext uri="{FF2B5EF4-FFF2-40B4-BE49-F238E27FC236}">
                <a16:creationId xmlns:a16="http://schemas.microsoft.com/office/drawing/2014/main" id="{957193AF-F6EB-E22C-95E1-5FF2CAE07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7447" y="3645812"/>
            <a:ext cx="4067860" cy="228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188639-10FD-B835-610F-8845DBD6E8F4}"/>
              </a:ext>
            </a:extLst>
          </p:cNvPr>
          <p:cNvSpPr txBox="1"/>
          <p:nvPr/>
        </p:nvSpPr>
        <p:spPr>
          <a:xfrm>
            <a:off x="5947212" y="6581001"/>
            <a:ext cx="48494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Image: https://www.micropia.nl/en/discover/microbiology/john-snow/ </a:t>
            </a:r>
          </a:p>
        </p:txBody>
      </p:sp>
    </p:spTree>
    <p:extLst>
      <p:ext uri="{BB962C8B-B14F-4D97-AF65-F5344CB8AC3E}">
        <p14:creationId xmlns:p14="http://schemas.microsoft.com/office/powerpoint/2010/main" val="2521814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FA294778-47A8-4EEF-9689-F6964D44D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7" name="Freeform: Shape 7176">
            <a:extLst>
              <a:ext uri="{FF2B5EF4-FFF2-40B4-BE49-F238E27FC236}">
                <a16:creationId xmlns:a16="http://schemas.microsoft.com/office/drawing/2014/main" id="{BD2A511A-065F-489D-9CF0-FEF36143A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5318060" y="0"/>
            <a:ext cx="6885325" cy="6858000"/>
          </a:xfrm>
          <a:custGeom>
            <a:avLst/>
            <a:gdLst>
              <a:gd name="connsiteX0" fmla="*/ 4456883 w 6885325"/>
              <a:gd name="connsiteY0" fmla="*/ 6858000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4456884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5 w 6885325"/>
              <a:gd name="connsiteY6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5 w 6885325"/>
              <a:gd name="connsiteY5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5325" h="6858000">
                <a:moveTo>
                  <a:pt x="6885325" y="6857999"/>
                </a:moveTo>
                <a:lnTo>
                  <a:pt x="0" y="6858000"/>
                </a:lnTo>
                <a:lnTo>
                  <a:pt x="6010592" y="0"/>
                </a:lnTo>
                <a:lnTo>
                  <a:pt x="6885325" y="0"/>
                </a:lnTo>
                <a:lnTo>
                  <a:pt x="6885325" y="6857999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79" name="Freeform: Shape 7178">
            <a:extLst>
              <a:ext uri="{FF2B5EF4-FFF2-40B4-BE49-F238E27FC236}">
                <a16:creationId xmlns:a16="http://schemas.microsoft.com/office/drawing/2014/main" id="{6F626582-88CC-4CA0-8BC6-94550FF9E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317267" cy="6858000"/>
          </a:xfrm>
          <a:custGeom>
            <a:avLst/>
            <a:gdLst>
              <a:gd name="connsiteX0" fmla="*/ 0 w 11317267"/>
              <a:gd name="connsiteY0" fmla="*/ 0 h 6858000"/>
              <a:gd name="connsiteX1" fmla="*/ 11317267 w 11317267"/>
              <a:gd name="connsiteY1" fmla="*/ 0 h 6858000"/>
              <a:gd name="connsiteX2" fmla="*/ 5306679 w 11317267"/>
              <a:gd name="connsiteY2" fmla="*/ 6857996 h 6858000"/>
              <a:gd name="connsiteX3" fmla="*/ 5306677 w 11317267"/>
              <a:gd name="connsiteY3" fmla="*/ 6857998 h 6858000"/>
              <a:gd name="connsiteX4" fmla="*/ 5306675 w 11317267"/>
              <a:gd name="connsiteY4" fmla="*/ 6858000 h 6858000"/>
              <a:gd name="connsiteX5" fmla="*/ 0 w 11317267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17267" h="6858000">
                <a:moveTo>
                  <a:pt x="0" y="0"/>
                </a:moveTo>
                <a:lnTo>
                  <a:pt x="11317267" y="0"/>
                </a:lnTo>
                <a:lnTo>
                  <a:pt x="5306679" y="6857996"/>
                </a:lnTo>
                <a:cubicBezTo>
                  <a:pt x="5306679" y="6857997"/>
                  <a:pt x="5306677" y="6857997"/>
                  <a:pt x="5306677" y="6857998"/>
                </a:cubicBezTo>
                <a:lnTo>
                  <a:pt x="53066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EB4D5A-CB60-2537-B245-93E6E11DE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7"/>
            <a:ext cx="7492285" cy="1360898"/>
          </a:xfrm>
        </p:spPr>
        <p:txBody>
          <a:bodyPr>
            <a:normAutofit/>
          </a:bodyPr>
          <a:lstStyle/>
          <a:p>
            <a:r>
              <a:rPr lang="en-US" dirty="0"/>
              <a:t>The Future of Cholera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6DE2D-1F8B-7AB7-BB9E-E1981B0AE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332028"/>
            <a:ext cx="5115812" cy="3653035"/>
          </a:xfrm>
        </p:spPr>
        <p:txBody>
          <a:bodyPr>
            <a:normAutofit/>
          </a:bodyPr>
          <a:lstStyle/>
          <a:p>
            <a:r>
              <a:rPr lang="en-US" sz="2400" dirty="0"/>
              <a:t>Cholera has been absent from Western society for most of the 1900s but is common in low-income countries. </a:t>
            </a:r>
          </a:p>
          <a:p>
            <a:r>
              <a:rPr lang="en-US" sz="2400" dirty="0"/>
              <a:t>Today, nearly 1 billion people globally lack access to clean water. </a:t>
            </a:r>
          </a:p>
        </p:txBody>
      </p:sp>
      <p:pic>
        <p:nvPicPr>
          <p:cNvPr id="7170" name="Picture 2" descr="Cholera worldwide overview">
            <a:extLst>
              <a:ext uri="{FF2B5EF4-FFF2-40B4-BE49-F238E27FC236}">
                <a16:creationId xmlns:a16="http://schemas.microsoft.com/office/drawing/2014/main" id="{5BFEF177-88A4-8883-25F0-05B920C3D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0718" y="2233835"/>
            <a:ext cx="5196154" cy="316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11B9D9-EC06-C8B1-5CC4-D5F9DA4BA5AE}"/>
              </a:ext>
            </a:extLst>
          </p:cNvPr>
          <p:cNvSpPr txBox="1"/>
          <p:nvPr/>
        </p:nvSpPr>
        <p:spPr>
          <a:xfrm>
            <a:off x="76805" y="6487391"/>
            <a:ext cx="72482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Image: https://www.ecdc.europa.eu/en/all-topics-z/cholera/surveillance-and-disease-data/cholera-monthly</a:t>
            </a:r>
          </a:p>
        </p:txBody>
      </p:sp>
    </p:spTree>
    <p:extLst>
      <p:ext uri="{BB962C8B-B14F-4D97-AF65-F5344CB8AC3E}">
        <p14:creationId xmlns:p14="http://schemas.microsoft.com/office/powerpoint/2010/main" val="479430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85969-134F-3581-70F6-23304C2B5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Important Work of Hallsdale-Powell Utility District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AA2BA-CA8A-3912-C3D0-C9889346C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HPUD treats water and wastewater to over 75,000 people in the Knoxville area. </a:t>
            </a:r>
          </a:p>
          <a:p>
            <a:r>
              <a:rPr lang="en-US" sz="2400" dirty="0"/>
              <a:t> Thanks to their essential work, we don’t have cholera outbreaks or other harmful waterborne diseases. </a:t>
            </a:r>
          </a:p>
        </p:txBody>
      </p:sp>
    </p:spTree>
    <p:extLst>
      <p:ext uri="{BB962C8B-B14F-4D97-AF65-F5344CB8AC3E}">
        <p14:creationId xmlns:p14="http://schemas.microsoft.com/office/powerpoint/2010/main" val="853111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308" y="0"/>
            <a:ext cx="6873692" cy="6858000"/>
          </a:xfrm>
          <a:custGeom>
            <a:avLst/>
            <a:gdLst/>
            <a:ahLst/>
            <a:cxnLst/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4C75A547-BCD1-42BE-966E-53CA0AB93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FE74E104-78A8-4DFA-9782-03C75DE1B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1747BCEA-D77E-4BD6-8954-C64996AB7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1127553" y="-1127553"/>
            <a:ext cx="6858000" cy="9113106"/>
          </a:xfrm>
          <a:custGeom>
            <a:avLst/>
            <a:gdLst>
              <a:gd name="connsiteX0" fmla="*/ 0 w 6858000"/>
              <a:gd name="connsiteY0" fmla="*/ 7143270 h 9113106"/>
              <a:gd name="connsiteX1" fmla="*/ 0 w 6858000"/>
              <a:gd name="connsiteY1" fmla="*/ 6878623 h 9113106"/>
              <a:gd name="connsiteX2" fmla="*/ 1 w 6858000"/>
              <a:gd name="connsiteY2" fmla="*/ 6878623 h 9113106"/>
              <a:gd name="connsiteX3" fmla="*/ 0 w 6858000"/>
              <a:gd name="connsiteY3" fmla="*/ 4319945 h 9113106"/>
              <a:gd name="connsiteX4" fmla="*/ 1 w 6858000"/>
              <a:gd name="connsiteY4" fmla="*/ 4319945 h 9113106"/>
              <a:gd name="connsiteX5" fmla="*/ 1 w 6858000"/>
              <a:gd name="connsiteY5" fmla="*/ 13542 h 9113106"/>
              <a:gd name="connsiteX6" fmla="*/ 0 w 6858000"/>
              <a:gd name="connsiteY6" fmla="*/ 13540 h 9113106"/>
              <a:gd name="connsiteX7" fmla="*/ 0 w 6858000"/>
              <a:gd name="connsiteY7" fmla="*/ 0 h 9113106"/>
              <a:gd name="connsiteX8" fmla="*/ 6858000 w 6858000"/>
              <a:gd name="connsiteY8" fmla="*/ 6010591 h 9113106"/>
              <a:gd name="connsiteX9" fmla="*/ 6858000 w 6858000"/>
              <a:gd name="connsiteY9" fmla="*/ 3794798 h 9113106"/>
              <a:gd name="connsiteX10" fmla="*/ 6858000 w 6858000"/>
              <a:gd name="connsiteY10" fmla="*/ 3794798 h 9113106"/>
              <a:gd name="connsiteX11" fmla="*/ 6858000 w 6858000"/>
              <a:gd name="connsiteY11" fmla="*/ 3837120 h 9113106"/>
              <a:gd name="connsiteX12" fmla="*/ 6858000 w 6858000"/>
              <a:gd name="connsiteY12" fmla="*/ 6838049 h 9113106"/>
              <a:gd name="connsiteX13" fmla="*/ 6858000 w 6858000"/>
              <a:gd name="connsiteY13" fmla="*/ 9113106 h 9113106"/>
              <a:gd name="connsiteX14" fmla="*/ 1 w 6858000"/>
              <a:gd name="connsiteY14" fmla="*/ 9113106 h 9113106"/>
              <a:gd name="connsiteX15" fmla="*/ 1 w 6858000"/>
              <a:gd name="connsiteY15" fmla="*/ 7143270 h 911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9113106">
                <a:moveTo>
                  <a:pt x="0" y="7143270"/>
                </a:moveTo>
                <a:lnTo>
                  <a:pt x="0" y="6878623"/>
                </a:lnTo>
                <a:lnTo>
                  <a:pt x="1" y="6878623"/>
                </a:lnTo>
                <a:lnTo>
                  <a:pt x="0" y="4319945"/>
                </a:lnTo>
                <a:lnTo>
                  <a:pt x="1" y="4319945"/>
                </a:lnTo>
                <a:lnTo>
                  <a:pt x="1" y="13542"/>
                </a:lnTo>
                <a:lnTo>
                  <a:pt x="0" y="13540"/>
                </a:lnTo>
                <a:lnTo>
                  <a:pt x="0" y="0"/>
                </a:lnTo>
                <a:lnTo>
                  <a:pt x="6858000" y="6010591"/>
                </a:lnTo>
                <a:lnTo>
                  <a:pt x="6858000" y="3794798"/>
                </a:lnTo>
                <a:lnTo>
                  <a:pt x="6858000" y="3794798"/>
                </a:lnTo>
                <a:lnTo>
                  <a:pt x="6858000" y="3837120"/>
                </a:lnTo>
                <a:lnTo>
                  <a:pt x="6858000" y="6838049"/>
                </a:lnTo>
                <a:lnTo>
                  <a:pt x="6858000" y="9113106"/>
                </a:lnTo>
                <a:lnTo>
                  <a:pt x="1" y="9113106"/>
                </a:lnTo>
                <a:lnTo>
                  <a:pt x="1" y="714327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76D563F6-B8F0-406F-A032-1E478CA25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34482" y="-2"/>
            <a:ext cx="9957519" cy="6858002"/>
          </a:xfrm>
          <a:custGeom>
            <a:avLst/>
            <a:gdLst>
              <a:gd name="connsiteX0" fmla="*/ 6878624 w 9957519"/>
              <a:gd name="connsiteY0" fmla="*/ 0 h 6858000"/>
              <a:gd name="connsiteX1" fmla="*/ 9957519 w 9957519"/>
              <a:gd name="connsiteY1" fmla="*/ 0 h 6858000"/>
              <a:gd name="connsiteX2" fmla="*/ 9957519 w 9957519"/>
              <a:gd name="connsiteY2" fmla="*/ 1557082 h 6858000"/>
              <a:gd name="connsiteX3" fmla="*/ 9957518 w 9957519"/>
              <a:gd name="connsiteY3" fmla="*/ 1557083 h 6858000"/>
              <a:gd name="connsiteX4" fmla="*/ 9957518 w 9957519"/>
              <a:gd name="connsiteY4" fmla="*/ 6858000 h 6858000"/>
              <a:gd name="connsiteX5" fmla="*/ 8318421 w 9957519"/>
              <a:gd name="connsiteY5" fmla="*/ 6858000 h 6858000"/>
              <a:gd name="connsiteX6" fmla="*/ 6213394 w 9957519"/>
              <a:gd name="connsiteY6" fmla="*/ 6858000 h 6858000"/>
              <a:gd name="connsiteX7" fmla="*/ 5311608 w 9957519"/>
              <a:gd name="connsiteY7" fmla="*/ 6858000 h 6858000"/>
              <a:gd name="connsiteX8" fmla="*/ 4574297 w 9957519"/>
              <a:gd name="connsiteY8" fmla="*/ 6858000 h 6858000"/>
              <a:gd name="connsiteX9" fmla="*/ 868032 w 9957519"/>
              <a:gd name="connsiteY9" fmla="*/ 6858000 h 6858000"/>
              <a:gd name="connsiteX10" fmla="*/ 0 w 9957519"/>
              <a:gd name="connsiteY10" fmla="*/ 0 h 6858000"/>
              <a:gd name="connsiteX11" fmla="*/ 6878624 w 9957519"/>
              <a:gd name="connsiteY11" fmla="*/ 0 h 6858000"/>
              <a:gd name="connsiteX12" fmla="*/ 0 w 9957519"/>
              <a:gd name="connsiteY12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57519" h="6858000">
                <a:moveTo>
                  <a:pt x="6878624" y="0"/>
                </a:moveTo>
                <a:lnTo>
                  <a:pt x="9957519" y="0"/>
                </a:lnTo>
                <a:lnTo>
                  <a:pt x="9957519" y="1557082"/>
                </a:lnTo>
                <a:lnTo>
                  <a:pt x="9957518" y="1557083"/>
                </a:lnTo>
                <a:lnTo>
                  <a:pt x="9957518" y="6858000"/>
                </a:lnTo>
                <a:lnTo>
                  <a:pt x="8318421" y="6858000"/>
                </a:lnTo>
                <a:lnTo>
                  <a:pt x="6213394" y="6858000"/>
                </a:lnTo>
                <a:lnTo>
                  <a:pt x="5311608" y="6858000"/>
                </a:lnTo>
                <a:lnTo>
                  <a:pt x="4574297" y="6858000"/>
                </a:lnTo>
                <a:lnTo>
                  <a:pt x="868032" y="6858000"/>
                </a:lnTo>
                <a:close/>
                <a:moveTo>
                  <a:pt x="0" y="0"/>
                </a:moveTo>
                <a:lnTo>
                  <a:pt x="6878624" y="0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028A44-439E-D247-5383-C9480B5D3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81098"/>
            <a:ext cx="4953000" cy="271317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cap="all" spc="300"/>
              <a:t>What mysteries have you read or seen on TV?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8B5BF-488A-90BE-D4AD-E03ED1C07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4227755"/>
            <a:ext cx="2787216" cy="1593735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dirty="0"/>
              <a:t>How do detectives solve the crime?</a:t>
            </a:r>
          </a:p>
        </p:txBody>
      </p:sp>
      <p:pic>
        <p:nvPicPr>
          <p:cNvPr id="1026" name="Picture 2" descr="Detective Pikachu is BACK 🔎 : r/pokemon">
            <a:extLst>
              <a:ext uri="{FF2B5EF4-FFF2-40B4-BE49-F238E27FC236}">
                <a16:creationId xmlns:a16="http://schemas.microsoft.com/office/drawing/2014/main" id="{DB30C752-FB03-EF0D-FA3D-D1033D269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7634" y="2212257"/>
            <a:ext cx="4002275" cy="400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F0C21A-725F-2765-A505-8DF1E01BE633}"/>
              </a:ext>
            </a:extLst>
          </p:cNvPr>
          <p:cNvSpPr txBox="1"/>
          <p:nvPr/>
        </p:nvSpPr>
        <p:spPr>
          <a:xfrm>
            <a:off x="4165600" y="6493164"/>
            <a:ext cx="62194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Image: https://www.reddit.com/r/pokemon/comments/1719spk/detective_pikachu_is_back/</a:t>
            </a:r>
          </a:p>
        </p:txBody>
      </p:sp>
    </p:spTree>
    <p:extLst>
      <p:ext uri="{BB962C8B-B14F-4D97-AF65-F5344CB8AC3E}">
        <p14:creationId xmlns:p14="http://schemas.microsoft.com/office/powerpoint/2010/main" val="3996135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racking Down the Culprit - Fort Worth Magazine">
            <a:extLst>
              <a:ext uri="{FF2B5EF4-FFF2-40B4-BE49-F238E27FC236}">
                <a16:creationId xmlns:a16="http://schemas.microsoft.com/office/drawing/2014/main" id="{C1018F58-8774-BDC0-890B-C876C2A63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24" b="-1"/>
          <a:stretch/>
        </p:blipFill>
        <p:spPr bwMode="auto">
          <a:xfrm>
            <a:off x="3093268" y="10"/>
            <a:ext cx="9098732" cy="6857990"/>
          </a:xfrm>
          <a:custGeom>
            <a:avLst/>
            <a:gdLst/>
            <a:ahLst/>
            <a:cxnLst/>
            <a:rect l="l" t="t" r="r" b="b"/>
            <a:pathLst>
              <a:path w="9098732" h="6858000">
                <a:moveTo>
                  <a:pt x="6010592" y="0"/>
                </a:moveTo>
                <a:lnTo>
                  <a:pt x="8235629" y="4"/>
                </a:lnTo>
                <a:cubicBezTo>
                  <a:pt x="8235629" y="3"/>
                  <a:pt x="8235630" y="3"/>
                  <a:pt x="8235630" y="2"/>
                </a:cubicBezTo>
                <a:lnTo>
                  <a:pt x="9098732" y="0"/>
                </a:lnTo>
                <a:lnTo>
                  <a:pt x="909873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C8C63406-9171-4282-BAAB-2DDC6831F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0295" y="-2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80F74D-EB0B-8307-345E-E968D0B8C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872937"/>
            <a:ext cx="5920740" cy="1360898"/>
          </a:xfrm>
        </p:spPr>
        <p:txBody>
          <a:bodyPr>
            <a:normAutofit/>
          </a:bodyPr>
          <a:lstStyle/>
          <a:p>
            <a:r>
              <a:rPr lang="en-US" dirty="0"/>
              <a:t>Let’s discuss serial crimes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644C2-EE85-0C69-170C-77D07959A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2332029"/>
            <a:ext cx="4118906" cy="3840171"/>
          </a:xfrm>
        </p:spPr>
        <p:txBody>
          <a:bodyPr>
            <a:normAutofit/>
          </a:bodyPr>
          <a:lstStyle/>
          <a:p>
            <a:r>
              <a:rPr lang="en-US" sz="2800" dirty="0"/>
              <a:t>Serial crimes, such as a series of burglaries, are crimes that are of a repetitive nature. </a:t>
            </a:r>
          </a:p>
          <a:p>
            <a:r>
              <a:rPr lang="en-US" sz="2800" dirty="0"/>
              <a:t>How would investigators track the culprit?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D42227-C8FF-A3AD-295D-2DA4B34F7F47}"/>
              </a:ext>
            </a:extLst>
          </p:cNvPr>
          <p:cNvSpPr txBox="1"/>
          <p:nvPr/>
        </p:nvSpPr>
        <p:spPr>
          <a:xfrm>
            <a:off x="3676073" y="6640945"/>
            <a:ext cx="4074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Image: https://fwtx.com/news/fort-worth/tracking-culprit/</a:t>
            </a:r>
          </a:p>
        </p:txBody>
      </p:sp>
    </p:spTree>
    <p:extLst>
      <p:ext uri="{BB962C8B-B14F-4D97-AF65-F5344CB8AC3E}">
        <p14:creationId xmlns:p14="http://schemas.microsoft.com/office/powerpoint/2010/main" val="2472510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20CC10FC-6518-423B-A972-3E4F7A4A8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id="{95D2D844-708E-4EAC-BF72-D7CE20B99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8972" y="0"/>
            <a:ext cx="9103027" cy="6858000"/>
          </a:xfrm>
          <a:custGeom>
            <a:avLst/>
            <a:gdLst>
              <a:gd name="connsiteX0" fmla="*/ 6311486 w 9403920"/>
              <a:gd name="connsiteY0" fmla="*/ 0 h 6858000"/>
              <a:gd name="connsiteX1" fmla="*/ 8540820 w 9403920"/>
              <a:gd name="connsiteY1" fmla="*/ 0 h 6858000"/>
              <a:gd name="connsiteX2" fmla="*/ 8540819 w 9403920"/>
              <a:gd name="connsiteY2" fmla="*/ 1 h 6858000"/>
              <a:gd name="connsiteX3" fmla="*/ 8968550 w 9403920"/>
              <a:gd name="connsiteY3" fmla="*/ 1 h 6858000"/>
              <a:gd name="connsiteX4" fmla="*/ 9403920 w 9403920"/>
              <a:gd name="connsiteY4" fmla="*/ 1 h 6858000"/>
              <a:gd name="connsiteX5" fmla="*/ 9403920 w 9403920"/>
              <a:gd name="connsiteY5" fmla="*/ 6858000 h 6858000"/>
              <a:gd name="connsiteX6" fmla="*/ 6787053 w 9403920"/>
              <a:gd name="connsiteY6" fmla="*/ 6858000 h 6858000"/>
              <a:gd name="connsiteX7" fmla="*/ 6787053 w 9403920"/>
              <a:gd name="connsiteY7" fmla="*/ 6857999 h 6858000"/>
              <a:gd name="connsiteX8" fmla="*/ 2530229 w 9403920"/>
              <a:gd name="connsiteY8" fmla="*/ 6857999 h 6858000"/>
              <a:gd name="connsiteX9" fmla="*/ 2530228 w 9403920"/>
              <a:gd name="connsiteY9" fmla="*/ 6858000 h 6858000"/>
              <a:gd name="connsiteX10" fmla="*/ 300893 w 9403920"/>
              <a:gd name="connsiteY10" fmla="*/ 6858000 h 6858000"/>
              <a:gd name="connsiteX11" fmla="*/ 300894 w 9403920"/>
              <a:gd name="connsiteY11" fmla="*/ 6857999 h 6858000"/>
              <a:gd name="connsiteX12" fmla="*/ 0 w 9403920"/>
              <a:gd name="connsiteY12" fmla="*/ 6857999 h 6858000"/>
              <a:gd name="connsiteX13" fmla="*/ 300896 w 9403920"/>
              <a:gd name="connsiteY13" fmla="*/ 6857997 h 6858000"/>
              <a:gd name="connsiteX14" fmla="*/ 4740458 w 9403920"/>
              <a:gd name="connsiteY14" fmla="*/ 1792521 h 6858000"/>
              <a:gd name="connsiteX15" fmla="*/ 6304967 w 9403920"/>
              <a:gd name="connsiteY15" fmla="*/ 1 h 6858000"/>
              <a:gd name="connsiteX16" fmla="*/ 6311485 w 9403920"/>
              <a:gd name="connsiteY16" fmla="*/ 1 h 6858000"/>
              <a:gd name="connsiteX0" fmla="*/ 6311486 w 9403920"/>
              <a:gd name="connsiteY0" fmla="*/ 0 h 6858000"/>
              <a:gd name="connsiteX1" fmla="*/ 8540820 w 9403920"/>
              <a:gd name="connsiteY1" fmla="*/ 0 h 6858000"/>
              <a:gd name="connsiteX2" fmla="*/ 8968550 w 9403920"/>
              <a:gd name="connsiteY2" fmla="*/ 1 h 6858000"/>
              <a:gd name="connsiteX3" fmla="*/ 9403920 w 9403920"/>
              <a:gd name="connsiteY3" fmla="*/ 1 h 6858000"/>
              <a:gd name="connsiteX4" fmla="*/ 9403920 w 9403920"/>
              <a:gd name="connsiteY4" fmla="*/ 6858000 h 6858000"/>
              <a:gd name="connsiteX5" fmla="*/ 6787053 w 9403920"/>
              <a:gd name="connsiteY5" fmla="*/ 6858000 h 6858000"/>
              <a:gd name="connsiteX6" fmla="*/ 6787053 w 9403920"/>
              <a:gd name="connsiteY6" fmla="*/ 6857999 h 6858000"/>
              <a:gd name="connsiteX7" fmla="*/ 2530229 w 9403920"/>
              <a:gd name="connsiteY7" fmla="*/ 6857999 h 6858000"/>
              <a:gd name="connsiteX8" fmla="*/ 2530228 w 9403920"/>
              <a:gd name="connsiteY8" fmla="*/ 6858000 h 6858000"/>
              <a:gd name="connsiteX9" fmla="*/ 300893 w 9403920"/>
              <a:gd name="connsiteY9" fmla="*/ 6858000 h 6858000"/>
              <a:gd name="connsiteX10" fmla="*/ 300894 w 9403920"/>
              <a:gd name="connsiteY10" fmla="*/ 6857999 h 6858000"/>
              <a:gd name="connsiteX11" fmla="*/ 0 w 9403920"/>
              <a:gd name="connsiteY11" fmla="*/ 6857999 h 6858000"/>
              <a:gd name="connsiteX12" fmla="*/ 300896 w 9403920"/>
              <a:gd name="connsiteY12" fmla="*/ 6857997 h 6858000"/>
              <a:gd name="connsiteX13" fmla="*/ 4740458 w 9403920"/>
              <a:gd name="connsiteY13" fmla="*/ 1792521 h 6858000"/>
              <a:gd name="connsiteX14" fmla="*/ 6304967 w 9403920"/>
              <a:gd name="connsiteY14" fmla="*/ 1 h 6858000"/>
              <a:gd name="connsiteX15" fmla="*/ 6311485 w 9403920"/>
              <a:gd name="connsiteY15" fmla="*/ 1 h 6858000"/>
              <a:gd name="connsiteX16" fmla="*/ 6311486 w 9403920"/>
              <a:gd name="connsiteY16" fmla="*/ 0 h 6858000"/>
              <a:gd name="connsiteX0" fmla="*/ 6311486 w 9403920"/>
              <a:gd name="connsiteY0" fmla="*/ 0 h 6858000"/>
              <a:gd name="connsiteX1" fmla="*/ 8540820 w 9403920"/>
              <a:gd name="connsiteY1" fmla="*/ 0 h 6858000"/>
              <a:gd name="connsiteX2" fmla="*/ 9403920 w 9403920"/>
              <a:gd name="connsiteY2" fmla="*/ 1 h 6858000"/>
              <a:gd name="connsiteX3" fmla="*/ 9403920 w 9403920"/>
              <a:gd name="connsiteY3" fmla="*/ 6858000 h 6858000"/>
              <a:gd name="connsiteX4" fmla="*/ 6787053 w 9403920"/>
              <a:gd name="connsiteY4" fmla="*/ 6858000 h 6858000"/>
              <a:gd name="connsiteX5" fmla="*/ 6787053 w 9403920"/>
              <a:gd name="connsiteY5" fmla="*/ 6857999 h 6858000"/>
              <a:gd name="connsiteX6" fmla="*/ 2530229 w 9403920"/>
              <a:gd name="connsiteY6" fmla="*/ 6857999 h 6858000"/>
              <a:gd name="connsiteX7" fmla="*/ 2530228 w 9403920"/>
              <a:gd name="connsiteY7" fmla="*/ 6858000 h 6858000"/>
              <a:gd name="connsiteX8" fmla="*/ 300893 w 9403920"/>
              <a:gd name="connsiteY8" fmla="*/ 6858000 h 6858000"/>
              <a:gd name="connsiteX9" fmla="*/ 300894 w 9403920"/>
              <a:gd name="connsiteY9" fmla="*/ 6857999 h 6858000"/>
              <a:gd name="connsiteX10" fmla="*/ 0 w 9403920"/>
              <a:gd name="connsiteY10" fmla="*/ 6857999 h 6858000"/>
              <a:gd name="connsiteX11" fmla="*/ 300896 w 9403920"/>
              <a:gd name="connsiteY11" fmla="*/ 6857997 h 6858000"/>
              <a:gd name="connsiteX12" fmla="*/ 4740458 w 9403920"/>
              <a:gd name="connsiteY12" fmla="*/ 1792521 h 6858000"/>
              <a:gd name="connsiteX13" fmla="*/ 6304967 w 9403920"/>
              <a:gd name="connsiteY13" fmla="*/ 1 h 6858000"/>
              <a:gd name="connsiteX14" fmla="*/ 6311485 w 9403920"/>
              <a:gd name="connsiteY14" fmla="*/ 1 h 6858000"/>
              <a:gd name="connsiteX15" fmla="*/ 6311486 w 9403920"/>
              <a:gd name="connsiteY15" fmla="*/ 0 h 6858000"/>
              <a:gd name="connsiteX0" fmla="*/ 6311486 w 9403920"/>
              <a:gd name="connsiteY0" fmla="*/ 0 h 6858000"/>
              <a:gd name="connsiteX1" fmla="*/ 9403920 w 9403920"/>
              <a:gd name="connsiteY1" fmla="*/ 1 h 6858000"/>
              <a:gd name="connsiteX2" fmla="*/ 9403920 w 9403920"/>
              <a:gd name="connsiteY2" fmla="*/ 6858000 h 6858000"/>
              <a:gd name="connsiteX3" fmla="*/ 6787053 w 9403920"/>
              <a:gd name="connsiteY3" fmla="*/ 6858000 h 6858000"/>
              <a:gd name="connsiteX4" fmla="*/ 6787053 w 9403920"/>
              <a:gd name="connsiteY4" fmla="*/ 6857999 h 6858000"/>
              <a:gd name="connsiteX5" fmla="*/ 2530229 w 9403920"/>
              <a:gd name="connsiteY5" fmla="*/ 6857999 h 6858000"/>
              <a:gd name="connsiteX6" fmla="*/ 2530228 w 9403920"/>
              <a:gd name="connsiteY6" fmla="*/ 6858000 h 6858000"/>
              <a:gd name="connsiteX7" fmla="*/ 300893 w 9403920"/>
              <a:gd name="connsiteY7" fmla="*/ 6858000 h 6858000"/>
              <a:gd name="connsiteX8" fmla="*/ 300894 w 9403920"/>
              <a:gd name="connsiteY8" fmla="*/ 6857999 h 6858000"/>
              <a:gd name="connsiteX9" fmla="*/ 0 w 9403920"/>
              <a:gd name="connsiteY9" fmla="*/ 6857999 h 6858000"/>
              <a:gd name="connsiteX10" fmla="*/ 300896 w 9403920"/>
              <a:gd name="connsiteY10" fmla="*/ 6857997 h 6858000"/>
              <a:gd name="connsiteX11" fmla="*/ 4740458 w 9403920"/>
              <a:gd name="connsiteY11" fmla="*/ 1792521 h 6858000"/>
              <a:gd name="connsiteX12" fmla="*/ 6304967 w 9403920"/>
              <a:gd name="connsiteY12" fmla="*/ 1 h 6858000"/>
              <a:gd name="connsiteX13" fmla="*/ 6311485 w 9403920"/>
              <a:gd name="connsiteY13" fmla="*/ 1 h 6858000"/>
              <a:gd name="connsiteX14" fmla="*/ 6311486 w 9403920"/>
              <a:gd name="connsiteY14" fmla="*/ 0 h 6858000"/>
              <a:gd name="connsiteX0" fmla="*/ 6311486 w 9403920"/>
              <a:gd name="connsiteY0" fmla="*/ 0 h 6858000"/>
              <a:gd name="connsiteX1" fmla="*/ 9403920 w 9403920"/>
              <a:gd name="connsiteY1" fmla="*/ 1 h 6858000"/>
              <a:gd name="connsiteX2" fmla="*/ 9403920 w 9403920"/>
              <a:gd name="connsiteY2" fmla="*/ 6858000 h 6858000"/>
              <a:gd name="connsiteX3" fmla="*/ 6787053 w 9403920"/>
              <a:gd name="connsiteY3" fmla="*/ 6858000 h 6858000"/>
              <a:gd name="connsiteX4" fmla="*/ 6787053 w 9403920"/>
              <a:gd name="connsiteY4" fmla="*/ 6857999 h 6858000"/>
              <a:gd name="connsiteX5" fmla="*/ 2530229 w 9403920"/>
              <a:gd name="connsiteY5" fmla="*/ 6857999 h 6858000"/>
              <a:gd name="connsiteX6" fmla="*/ 2530228 w 9403920"/>
              <a:gd name="connsiteY6" fmla="*/ 6858000 h 6858000"/>
              <a:gd name="connsiteX7" fmla="*/ 300893 w 9403920"/>
              <a:gd name="connsiteY7" fmla="*/ 6858000 h 6858000"/>
              <a:gd name="connsiteX8" fmla="*/ 300894 w 9403920"/>
              <a:gd name="connsiteY8" fmla="*/ 6857999 h 6858000"/>
              <a:gd name="connsiteX9" fmla="*/ 0 w 9403920"/>
              <a:gd name="connsiteY9" fmla="*/ 6857999 h 6858000"/>
              <a:gd name="connsiteX10" fmla="*/ 300896 w 9403920"/>
              <a:gd name="connsiteY10" fmla="*/ 6857997 h 6858000"/>
              <a:gd name="connsiteX11" fmla="*/ 6304967 w 9403920"/>
              <a:gd name="connsiteY11" fmla="*/ 1 h 6858000"/>
              <a:gd name="connsiteX12" fmla="*/ 6311485 w 9403920"/>
              <a:gd name="connsiteY12" fmla="*/ 1 h 6858000"/>
              <a:gd name="connsiteX13" fmla="*/ 6311486 w 9403920"/>
              <a:gd name="connsiteY13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6486160 w 9103027"/>
              <a:gd name="connsiteY3" fmla="*/ 6858000 h 6858000"/>
              <a:gd name="connsiteX4" fmla="*/ 6486160 w 9103027"/>
              <a:gd name="connsiteY4" fmla="*/ 6857999 h 6858000"/>
              <a:gd name="connsiteX5" fmla="*/ 2229336 w 9103027"/>
              <a:gd name="connsiteY5" fmla="*/ 6857999 h 6858000"/>
              <a:gd name="connsiteX6" fmla="*/ 2229335 w 9103027"/>
              <a:gd name="connsiteY6" fmla="*/ 6858000 h 6858000"/>
              <a:gd name="connsiteX7" fmla="*/ 0 w 9103027"/>
              <a:gd name="connsiteY7" fmla="*/ 6858000 h 6858000"/>
              <a:gd name="connsiteX8" fmla="*/ 1 w 9103027"/>
              <a:gd name="connsiteY8" fmla="*/ 6857999 h 6858000"/>
              <a:gd name="connsiteX9" fmla="*/ 3 w 9103027"/>
              <a:gd name="connsiteY9" fmla="*/ 6857997 h 6858000"/>
              <a:gd name="connsiteX10" fmla="*/ 6004074 w 9103027"/>
              <a:gd name="connsiteY10" fmla="*/ 1 h 6858000"/>
              <a:gd name="connsiteX11" fmla="*/ 6010592 w 9103027"/>
              <a:gd name="connsiteY11" fmla="*/ 1 h 6858000"/>
              <a:gd name="connsiteX12" fmla="*/ 6010593 w 9103027"/>
              <a:gd name="connsiteY12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6486160 w 9103027"/>
              <a:gd name="connsiteY3" fmla="*/ 6858000 h 6858000"/>
              <a:gd name="connsiteX4" fmla="*/ 6486160 w 9103027"/>
              <a:gd name="connsiteY4" fmla="*/ 6857999 h 6858000"/>
              <a:gd name="connsiteX5" fmla="*/ 2229336 w 9103027"/>
              <a:gd name="connsiteY5" fmla="*/ 6857999 h 6858000"/>
              <a:gd name="connsiteX6" fmla="*/ 0 w 9103027"/>
              <a:gd name="connsiteY6" fmla="*/ 6858000 h 6858000"/>
              <a:gd name="connsiteX7" fmla="*/ 1 w 9103027"/>
              <a:gd name="connsiteY7" fmla="*/ 6857999 h 6858000"/>
              <a:gd name="connsiteX8" fmla="*/ 3 w 9103027"/>
              <a:gd name="connsiteY8" fmla="*/ 6857997 h 6858000"/>
              <a:gd name="connsiteX9" fmla="*/ 6004074 w 9103027"/>
              <a:gd name="connsiteY9" fmla="*/ 1 h 6858000"/>
              <a:gd name="connsiteX10" fmla="*/ 6010592 w 9103027"/>
              <a:gd name="connsiteY10" fmla="*/ 1 h 6858000"/>
              <a:gd name="connsiteX11" fmla="*/ 6010593 w 9103027"/>
              <a:gd name="connsiteY11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6486160 w 9103027"/>
              <a:gd name="connsiteY3" fmla="*/ 6858000 h 6858000"/>
              <a:gd name="connsiteX4" fmla="*/ 2229336 w 9103027"/>
              <a:gd name="connsiteY4" fmla="*/ 6857999 h 6858000"/>
              <a:gd name="connsiteX5" fmla="*/ 0 w 9103027"/>
              <a:gd name="connsiteY5" fmla="*/ 6858000 h 6858000"/>
              <a:gd name="connsiteX6" fmla="*/ 1 w 9103027"/>
              <a:gd name="connsiteY6" fmla="*/ 6857999 h 6858000"/>
              <a:gd name="connsiteX7" fmla="*/ 3 w 9103027"/>
              <a:gd name="connsiteY7" fmla="*/ 6857997 h 6858000"/>
              <a:gd name="connsiteX8" fmla="*/ 6004074 w 9103027"/>
              <a:gd name="connsiteY8" fmla="*/ 1 h 6858000"/>
              <a:gd name="connsiteX9" fmla="*/ 6010592 w 9103027"/>
              <a:gd name="connsiteY9" fmla="*/ 1 h 6858000"/>
              <a:gd name="connsiteX10" fmla="*/ 6010593 w 9103027"/>
              <a:gd name="connsiteY10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2229336 w 9103027"/>
              <a:gd name="connsiteY3" fmla="*/ 6857999 h 6858000"/>
              <a:gd name="connsiteX4" fmla="*/ 0 w 9103027"/>
              <a:gd name="connsiteY4" fmla="*/ 6858000 h 6858000"/>
              <a:gd name="connsiteX5" fmla="*/ 1 w 9103027"/>
              <a:gd name="connsiteY5" fmla="*/ 6857999 h 6858000"/>
              <a:gd name="connsiteX6" fmla="*/ 3 w 9103027"/>
              <a:gd name="connsiteY6" fmla="*/ 6857997 h 6858000"/>
              <a:gd name="connsiteX7" fmla="*/ 6004074 w 9103027"/>
              <a:gd name="connsiteY7" fmla="*/ 1 h 6858000"/>
              <a:gd name="connsiteX8" fmla="*/ 6010592 w 9103027"/>
              <a:gd name="connsiteY8" fmla="*/ 1 h 6858000"/>
              <a:gd name="connsiteX9" fmla="*/ 6010593 w 9103027"/>
              <a:gd name="connsiteY9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0 w 9103027"/>
              <a:gd name="connsiteY3" fmla="*/ 6858000 h 6858000"/>
              <a:gd name="connsiteX4" fmla="*/ 1 w 9103027"/>
              <a:gd name="connsiteY4" fmla="*/ 6857999 h 6858000"/>
              <a:gd name="connsiteX5" fmla="*/ 3 w 9103027"/>
              <a:gd name="connsiteY5" fmla="*/ 6857997 h 6858000"/>
              <a:gd name="connsiteX6" fmla="*/ 6004074 w 9103027"/>
              <a:gd name="connsiteY6" fmla="*/ 1 h 6858000"/>
              <a:gd name="connsiteX7" fmla="*/ 6010592 w 9103027"/>
              <a:gd name="connsiteY7" fmla="*/ 1 h 6858000"/>
              <a:gd name="connsiteX8" fmla="*/ 6010593 w 9103027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03027" h="6858000">
                <a:moveTo>
                  <a:pt x="6010593" y="0"/>
                </a:moveTo>
                <a:lnTo>
                  <a:pt x="9103027" y="1"/>
                </a:lnTo>
                <a:lnTo>
                  <a:pt x="9103027" y="6858000"/>
                </a:lnTo>
                <a:lnTo>
                  <a:pt x="0" y="6858000"/>
                </a:lnTo>
                <a:lnTo>
                  <a:pt x="1" y="6857999"/>
                </a:lnTo>
                <a:lnTo>
                  <a:pt x="3" y="6857997"/>
                </a:lnTo>
                <a:lnTo>
                  <a:pt x="6004074" y="1"/>
                </a:lnTo>
                <a:lnTo>
                  <a:pt x="6010592" y="1"/>
                </a:lnTo>
                <a:lnTo>
                  <a:pt x="6010593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074" name="Picture 2" descr="Statistics and Epidemiology">
            <a:extLst>
              <a:ext uri="{FF2B5EF4-FFF2-40B4-BE49-F238E27FC236}">
                <a16:creationId xmlns:a16="http://schemas.microsoft.com/office/drawing/2014/main" id="{41A7FBA9-4CA3-14E9-0E02-B338B3C80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9" r="12580" b="-1"/>
          <a:stretch/>
        </p:blipFill>
        <p:spPr bwMode="auto">
          <a:xfrm>
            <a:off x="20" y="10"/>
            <a:ext cx="9102514" cy="6857990"/>
          </a:xfrm>
          <a:custGeom>
            <a:avLst/>
            <a:gdLst/>
            <a:ahLst/>
            <a:cxnLst/>
            <a:rect l="l" t="t" r="r" b="b"/>
            <a:pathLst>
              <a:path w="9102534" h="6858000">
                <a:moveTo>
                  <a:pt x="0" y="0"/>
                </a:moveTo>
                <a:lnTo>
                  <a:pt x="9102534" y="0"/>
                </a:lnTo>
                <a:lnTo>
                  <a:pt x="9102532" y="2"/>
                </a:lnTo>
                <a:cubicBezTo>
                  <a:pt x="9102532" y="3"/>
                  <a:pt x="9102531" y="3"/>
                  <a:pt x="9102531" y="4"/>
                </a:cubicBezTo>
                <a:lnTo>
                  <a:pt x="3091942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Freeform: Shape 3082">
            <a:extLst>
              <a:ext uri="{FF2B5EF4-FFF2-40B4-BE49-F238E27FC236}">
                <a16:creationId xmlns:a16="http://schemas.microsoft.com/office/drawing/2014/main" id="{BFB227E1-F100-4CF9-9797-1E2001BBE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885325" cy="6858000"/>
          </a:xfrm>
          <a:custGeom>
            <a:avLst/>
            <a:gdLst>
              <a:gd name="connsiteX0" fmla="*/ 4456883 w 6885325"/>
              <a:gd name="connsiteY0" fmla="*/ 6858000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4456884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5 w 6885325"/>
              <a:gd name="connsiteY6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5 w 6885325"/>
              <a:gd name="connsiteY5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5325" h="6858000">
                <a:moveTo>
                  <a:pt x="6885325" y="6857999"/>
                </a:moveTo>
                <a:lnTo>
                  <a:pt x="0" y="6858000"/>
                </a:lnTo>
                <a:lnTo>
                  <a:pt x="6010592" y="0"/>
                </a:lnTo>
                <a:lnTo>
                  <a:pt x="6885325" y="0"/>
                </a:lnTo>
                <a:lnTo>
                  <a:pt x="6885325" y="6857999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EFA03-18E6-BE66-DDF3-8878BC2E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203866"/>
            <a:ext cx="3813888" cy="1958340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Epidemiologists are just like detectives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3F934-A428-D5D6-1070-3C3705D2E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07" y="2603922"/>
            <a:ext cx="4713092" cy="3111078"/>
          </a:xfrm>
        </p:spPr>
        <p:txBody>
          <a:bodyPr anchor="b">
            <a:noAutofit/>
          </a:bodyPr>
          <a:lstStyle/>
          <a:p>
            <a:pPr algn="r"/>
            <a:r>
              <a:rPr lang="en-US" sz="2800" dirty="0"/>
              <a:t>Like detective work, epidemiologists, scientists who study disease, study clues to determine where an illness comes from and how and why it’s spreading. </a:t>
            </a:r>
          </a:p>
        </p:txBody>
      </p:sp>
      <p:cxnSp>
        <p:nvCxnSpPr>
          <p:cNvPr id="3085" name="Straight Connector 3084">
            <a:extLst>
              <a:ext uri="{FF2B5EF4-FFF2-40B4-BE49-F238E27FC236}">
                <a16:creationId xmlns:a16="http://schemas.microsoft.com/office/drawing/2014/main" id="{A06758A3-C4A6-479A-8755-3BEC63142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8931EA0-4BDB-AF23-4B85-FDBA848AD78F}"/>
              </a:ext>
            </a:extLst>
          </p:cNvPr>
          <p:cNvSpPr txBox="1"/>
          <p:nvPr/>
        </p:nvSpPr>
        <p:spPr>
          <a:xfrm>
            <a:off x="128029" y="6581001"/>
            <a:ext cx="5425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Image: https://www.news-medical.net/health/Statistics-and-Epidemiology.aspx</a:t>
            </a:r>
          </a:p>
        </p:txBody>
      </p:sp>
    </p:spTree>
    <p:extLst>
      <p:ext uri="{BB962C8B-B14F-4D97-AF65-F5344CB8AC3E}">
        <p14:creationId xmlns:p14="http://schemas.microsoft.com/office/powerpoint/2010/main" val="2449549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Vibrio cholerae - Wikipedia">
            <a:extLst>
              <a:ext uri="{FF2B5EF4-FFF2-40B4-BE49-F238E27FC236}">
                <a16:creationId xmlns:a16="http://schemas.microsoft.com/office/drawing/2014/main" id="{CF436CF2-2A09-9A03-9F5B-472CC7D6C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7" r="1" b="1"/>
          <a:stretch/>
        </p:blipFill>
        <p:spPr bwMode="auto">
          <a:xfrm>
            <a:off x="3093268" y="10"/>
            <a:ext cx="9098732" cy="6857990"/>
          </a:xfrm>
          <a:custGeom>
            <a:avLst/>
            <a:gdLst/>
            <a:ahLst/>
            <a:cxnLst/>
            <a:rect l="l" t="t" r="r" b="b"/>
            <a:pathLst>
              <a:path w="9098732" h="6858000">
                <a:moveTo>
                  <a:pt x="6010592" y="0"/>
                </a:moveTo>
                <a:lnTo>
                  <a:pt x="8235629" y="4"/>
                </a:lnTo>
                <a:cubicBezTo>
                  <a:pt x="8235629" y="3"/>
                  <a:pt x="8235630" y="3"/>
                  <a:pt x="8235630" y="2"/>
                </a:cubicBezTo>
                <a:lnTo>
                  <a:pt x="9098732" y="0"/>
                </a:lnTo>
                <a:lnTo>
                  <a:pt x="909873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Freeform: Shape 4104">
            <a:extLst>
              <a:ext uri="{FF2B5EF4-FFF2-40B4-BE49-F238E27FC236}">
                <a16:creationId xmlns:a16="http://schemas.microsoft.com/office/drawing/2014/main" id="{C8C63406-9171-4282-BAAB-2DDC6831F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0295" y="-2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33A5A6-723F-F1BB-EFF7-5C1DD088E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872937"/>
            <a:ext cx="5920740" cy="13608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In 1854, a cholera epidemic broke out in the slums of London.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C6309-3D81-C8E1-2CA5-AC61E759D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2332029"/>
            <a:ext cx="4118906" cy="3840171"/>
          </a:xfrm>
        </p:spPr>
        <p:txBody>
          <a:bodyPr>
            <a:normAutofit/>
          </a:bodyPr>
          <a:lstStyle/>
          <a:p>
            <a:r>
              <a:rPr lang="en-US" sz="2800" dirty="0"/>
              <a:t>Cholera is a bacteria that causes vomiting, diarrhea, cramps, significant sweating, dehydration, and death in extreme cases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82A78A-8BFC-03F7-DA58-EDB05F8A25F9}"/>
              </a:ext>
            </a:extLst>
          </p:cNvPr>
          <p:cNvSpPr txBox="1"/>
          <p:nvPr/>
        </p:nvSpPr>
        <p:spPr>
          <a:xfrm>
            <a:off x="203200" y="6539345"/>
            <a:ext cx="3681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Image: https://en.wikipedia.org/wiki/Vibrio_cholerae</a:t>
            </a:r>
          </a:p>
        </p:txBody>
      </p:sp>
    </p:spTree>
    <p:extLst>
      <p:ext uri="{BB962C8B-B14F-4D97-AF65-F5344CB8AC3E}">
        <p14:creationId xmlns:p14="http://schemas.microsoft.com/office/powerpoint/2010/main" val="4141113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ED542-1D46-C73C-59BF-3D0BF2A0B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Dr. John Snow discovered the source and stopped the epidemic.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EBFAC-4F81-0A0D-3693-891D35808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Today, you will be given the same information that Snow had in the 1850s. </a:t>
            </a:r>
          </a:p>
          <a:p>
            <a:r>
              <a:rPr lang="en-US" sz="2800" dirty="0"/>
              <a:t>Solve what’s causing the cholera epidemic!</a:t>
            </a:r>
          </a:p>
        </p:txBody>
      </p:sp>
    </p:spTree>
    <p:extLst>
      <p:ext uri="{BB962C8B-B14F-4D97-AF65-F5344CB8AC3E}">
        <p14:creationId xmlns:p14="http://schemas.microsoft.com/office/powerpoint/2010/main" val="4135367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BC4A-132C-0B74-BA65-D3CF9DDD2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F6AE9-57ED-D46B-876C-59616C7BA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Working in your group, you will be handed the </a:t>
            </a:r>
            <a:r>
              <a:rPr lang="en-US" sz="2800" i="1" dirty="0"/>
              <a:t>Broad Street Area Map</a:t>
            </a:r>
            <a:r>
              <a:rPr lang="en-US" sz="2800" dirty="0"/>
              <a:t> and a set of the </a:t>
            </a:r>
            <a:r>
              <a:rPr lang="en-US" sz="2800" i="1" dirty="0"/>
              <a:t>Victim Cards</a:t>
            </a:r>
            <a:r>
              <a:rPr lang="en-US" sz="2800" dirty="0"/>
              <a:t>.</a:t>
            </a:r>
          </a:p>
          <a:p>
            <a:r>
              <a:rPr lang="en-US" sz="2800" dirty="0"/>
              <a:t>Mark where each of the victim cards took place on your map and highlight any similarities between them.</a:t>
            </a:r>
          </a:p>
          <a:p>
            <a:r>
              <a:rPr lang="en-US" sz="2800" dirty="0"/>
              <a:t>Determine the source of cholera on your map.  </a:t>
            </a:r>
          </a:p>
        </p:txBody>
      </p:sp>
    </p:spTree>
    <p:extLst>
      <p:ext uri="{BB962C8B-B14F-4D97-AF65-F5344CB8AC3E}">
        <p14:creationId xmlns:p14="http://schemas.microsoft.com/office/powerpoint/2010/main" val="2863148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4657B-07AC-AB05-2E0F-629F92E8B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53069-7AF8-780F-5127-B62C3A9DE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Read each of the clue cards. Use them to confirm or revise your conclusion. </a:t>
            </a:r>
          </a:p>
        </p:txBody>
      </p:sp>
    </p:spTree>
    <p:extLst>
      <p:ext uri="{BB962C8B-B14F-4D97-AF65-F5344CB8AC3E}">
        <p14:creationId xmlns:p14="http://schemas.microsoft.com/office/powerpoint/2010/main" val="2783228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69DAB-75CD-1E98-E96D-FF2DB0CB6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Clue 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2C54C-2956-E86F-ED37-6E0E56D04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people living around Broad Street are poor. Large families are crowded into one- and two-room apartments. None has indoor plumbing; residents use outdoor toilets and haul their water from the nearest public pump.</a:t>
            </a:r>
          </a:p>
          <a:p>
            <a:r>
              <a:rPr lang="en-US" sz="2400" dirty="0"/>
              <a:t>Thomas </a:t>
            </a:r>
            <a:r>
              <a:rPr lang="en-US" sz="2400" dirty="0" err="1"/>
              <a:t>Sutterfield</a:t>
            </a:r>
            <a:r>
              <a:rPr lang="en-US" sz="2400" dirty="0"/>
              <a:t> fell ill two hours after visiting his great-aunt, Matilda. He had tea, biscuits, and sausages with his great-aunt. It was a hot day, and he drank cool water before leaving. </a:t>
            </a:r>
          </a:p>
        </p:txBody>
      </p:sp>
    </p:spTree>
    <p:extLst>
      <p:ext uri="{BB962C8B-B14F-4D97-AF65-F5344CB8AC3E}">
        <p14:creationId xmlns:p14="http://schemas.microsoft.com/office/powerpoint/2010/main" val="1688444358"/>
      </p:ext>
    </p:extLst>
  </p:cSld>
  <p:clrMapOvr>
    <a:masterClrMapping/>
  </p:clrMapOvr>
</p:sld>
</file>

<file path=ppt/theme/theme1.xml><?xml version="1.0" encoding="utf-8"?>
<a:theme xmlns:a="http://schemas.openxmlformats.org/drawingml/2006/main" name="RegattaVTI">
  <a:themeElements>
    <a:clrScheme name="AnalogousFromRegularSeed_2SEEDS">
      <a:dk1>
        <a:srgbClr val="000000"/>
      </a:dk1>
      <a:lt1>
        <a:srgbClr val="FFFFFF"/>
      </a:lt1>
      <a:dk2>
        <a:srgbClr val="1B2F2F"/>
      </a:dk2>
      <a:lt2>
        <a:srgbClr val="F1F0F3"/>
      </a:lt2>
      <a:accent1>
        <a:srgbClr val="9CA936"/>
      </a:accent1>
      <a:accent2>
        <a:srgbClr val="C09C4A"/>
      </a:accent2>
      <a:accent3>
        <a:srgbClr val="76AF43"/>
      </a:accent3>
      <a:accent4>
        <a:srgbClr val="39A5B3"/>
      </a:accent4>
      <a:accent5>
        <a:srgbClr val="4B84C5"/>
      </a:accent5>
      <a:accent6>
        <a:srgbClr val="474DB8"/>
      </a:accent6>
      <a:hlink>
        <a:srgbClr val="4D3FBF"/>
      </a:hlink>
      <a:folHlink>
        <a:srgbClr val="7F7F7F"/>
      </a:folHlink>
    </a:clrScheme>
    <a:fontScheme name="Walbaum Display">
      <a:majorFont>
        <a:latin typeface="Walbaum Display"/>
        <a:ea typeface=""/>
        <a:cs typeface=""/>
      </a:majorFont>
      <a:minorFont>
        <a:latin typeface="Walbaum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attaVTI" id="{FFC3BCE5-6357-41D1-8E67-3F85B69D7E86}" vid="{893A6374-FE17-48E5-8B62-678C1B11AA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BC6B85BF7BDF43934C61E3DF9FD577" ma:contentTypeVersion="10" ma:contentTypeDescription="Create a new document." ma:contentTypeScope="" ma:versionID="1ef911eb28d7bd83ab575e6152ffcbc1">
  <xsd:schema xmlns:xsd="http://www.w3.org/2001/XMLSchema" xmlns:xs="http://www.w3.org/2001/XMLSchema" xmlns:p="http://schemas.microsoft.com/office/2006/metadata/properties" xmlns:ns3="fb139083-fefa-45ac-b732-0686f19a256f" targetNamespace="http://schemas.microsoft.com/office/2006/metadata/properties" ma:root="true" ma:fieldsID="fe2fabcd047c3f6875a3f3f0f24a78d7" ns3:_="">
    <xsd:import namespace="fb139083-fefa-45ac-b732-0686f19a256f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39083-fefa-45ac-b732-0686f19a256f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b139083-fefa-45ac-b732-0686f19a256f" xsi:nil="true"/>
  </documentManagement>
</p:properties>
</file>

<file path=customXml/itemProps1.xml><?xml version="1.0" encoding="utf-8"?>
<ds:datastoreItem xmlns:ds="http://schemas.openxmlformats.org/officeDocument/2006/customXml" ds:itemID="{CA0FDA6B-A719-4F07-9D1C-B3791F19DE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E152EF-9987-4189-98FD-FAAB19E1B3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139083-fefa-45ac-b732-0686f19a25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4E6FE4-5A76-40D9-9DAA-7F73D43C88DB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dcmitype/"/>
    <ds:schemaRef ds:uri="fb139083-fefa-45ac-b732-0686f19a256f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2353</TotalTime>
  <Words>749</Words>
  <Application>Microsoft Office PowerPoint</Application>
  <PresentationFormat>Widescreen</PresentationFormat>
  <Paragraphs>49</Paragraphs>
  <Slides>16</Slides>
  <Notes>1</Notes>
  <HiddenSlides>3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Arial</vt:lpstr>
      <vt:lpstr>Walbaum Display</vt:lpstr>
      <vt:lpstr>RegattaVTI</vt:lpstr>
      <vt:lpstr>Cholera Outbreak!</vt:lpstr>
      <vt:lpstr>What mysteries have you read or seen on TV?</vt:lpstr>
      <vt:lpstr>Let’s discuss serial crimes</vt:lpstr>
      <vt:lpstr>Epidemiologists are just like detectives</vt:lpstr>
      <vt:lpstr>In 1854, a cholera epidemic broke out in the slums of London. </vt:lpstr>
      <vt:lpstr>Dr. John Snow discovered the source and stopped the epidemic.</vt:lpstr>
      <vt:lpstr>Instructions</vt:lpstr>
      <vt:lpstr>Instructions</vt:lpstr>
      <vt:lpstr>Clue Cards</vt:lpstr>
      <vt:lpstr>Clue Cards</vt:lpstr>
      <vt:lpstr>So, what is to blame?</vt:lpstr>
      <vt:lpstr>PowerPoint Presentation</vt:lpstr>
      <vt:lpstr>PowerPoint Presentation</vt:lpstr>
      <vt:lpstr>What Caused this Outbreak?</vt:lpstr>
      <vt:lpstr>The Future of Cholera</vt:lpstr>
      <vt:lpstr>The Important Work of Hallsdale-Powell Utility District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Lindsey Montierth</dc:creator>
  <cp:lastModifiedBy>Lindsey Montierth</cp:lastModifiedBy>
  <cp:revision>1</cp:revision>
  <cp:lastPrinted>2024-08-20T13:01:56Z</cp:lastPrinted>
  <dcterms:created xsi:type="dcterms:W3CDTF">2024-08-19T15:47:31Z</dcterms:created>
  <dcterms:modified xsi:type="dcterms:W3CDTF">2024-10-15T18:00:41Z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0x01010011BC6B85BF7BDF43934C61E3DF9FD577</vt:lpwstr>
  </property>
</Properties>
</file>