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3"/>
  </p:notesMasterIdLst>
  <p:sldIdLst>
    <p:sldId id="256" r:id="rId5"/>
    <p:sldId id="259" r:id="rId6"/>
    <p:sldId id="257" r:id="rId7"/>
    <p:sldId id="258" r:id="rId8"/>
    <p:sldId id="260" r:id="rId9"/>
    <p:sldId id="261" r:id="rId10"/>
    <p:sldId id="262"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C9892C-D3DB-4FD9-906A-D2F6378FD1C7}" v="3" dt="2024-09-04T15:31:03.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Montierth" userId="babb79a1-3a84-4548-a09b-74f0bcd582d8" providerId="ADAL" clId="{021932D4-10D6-431E-8E1A-63E62EB7A8F3}"/>
    <pc:docChg chg="undo custSel addSld delSld modSld">
      <pc:chgData name="Lindsey Montierth" userId="babb79a1-3a84-4548-a09b-74f0bcd582d8" providerId="ADAL" clId="{021932D4-10D6-431E-8E1A-63E62EB7A8F3}" dt="2024-08-05T18:59:49.889" v="2514" actId="2696"/>
      <pc:docMkLst>
        <pc:docMk/>
      </pc:docMkLst>
      <pc:sldChg chg="modSp mod modAnim">
        <pc:chgData name="Lindsey Montierth" userId="babb79a1-3a84-4548-a09b-74f0bcd582d8" providerId="ADAL" clId="{021932D4-10D6-431E-8E1A-63E62EB7A8F3}" dt="2024-08-05T14:31:15.552" v="1639" actId="20577"/>
        <pc:sldMkLst>
          <pc:docMk/>
          <pc:sldMk cId="639494320" sldId="256"/>
        </pc:sldMkLst>
        <pc:spChg chg="mod">
          <ac:chgData name="Lindsey Montierth" userId="babb79a1-3a84-4548-a09b-74f0bcd582d8" providerId="ADAL" clId="{021932D4-10D6-431E-8E1A-63E62EB7A8F3}" dt="2024-08-05T14:31:15.552" v="1639" actId="20577"/>
          <ac:spMkLst>
            <pc:docMk/>
            <pc:sldMk cId="639494320" sldId="256"/>
            <ac:spMk id="3" creationId="{C4E6EEEB-8314-2C7D-1238-75C88105FEE7}"/>
          </ac:spMkLst>
        </pc:spChg>
      </pc:sldChg>
      <pc:sldChg chg="addSp modSp mod">
        <pc:chgData name="Lindsey Montierth" userId="babb79a1-3a84-4548-a09b-74f0bcd582d8" providerId="ADAL" clId="{021932D4-10D6-431E-8E1A-63E62EB7A8F3}" dt="2024-08-05T14:11:36.245" v="762" actId="255"/>
        <pc:sldMkLst>
          <pc:docMk/>
          <pc:sldMk cId="1088313219" sldId="258"/>
        </pc:sldMkLst>
        <pc:spChg chg="add mod">
          <ac:chgData name="Lindsey Montierth" userId="babb79a1-3a84-4548-a09b-74f0bcd582d8" providerId="ADAL" clId="{021932D4-10D6-431E-8E1A-63E62EB7A8F3}" dt="2024-08-05T14:11:36.245" v="762" actId="255"/>
          <ac:spMkLst>
            <pc:docMk/>
            <pc:sldMk cId="1088313219" sldId="258"/>
            <ac:spMk id="4" creationId="{152E62CA-470F-26C9-844F-CB9811E1D62E}"/>
          </ac:spMkLst>
        </pc:spChg>
      </pc:sldChg>
      <pc:sldChg chg="addSp delSp modSp new mod setBg setClrOvrMap">
        <pc:chgData name="Lindsey Montierth" userId="babb79a1-3a84-4548-a09b-74f0bcd582d8" providerId="ADAL" clId="{021932D4-10D6-431E-8E1A-63E62EB7A8F3}" dt="2024-08-05T14:12:08.401" v="766" actId="255"/>
        <pc:sldMkLst>
          <pc:docMk/>
          <pc:sldMk cId="2085416348" sldId="259"/>
        </pc:sldMkLst>
        <pc:spChg chg="mod ord">
          <ac:chgData name="Lindsey Montierth" userId="babb79a1-3a84-4548-a09b-74f0bcd582d8" providerId="ADAL" clId="{021932D4-10D6-431E-8E1A-63E62EB7A8F3}" dt="2024-08-05T14:01:30.226" v="59" actId="26606"/>
          <ac:spMkLst>
            <pc:docMk/>
            <pc:sldMk cId="2085416348" sldId="259"/>
            <ac:spMk id="2" creationId="{AB45AA25-734C-B4F8-8FEE-D54DCF44ADC9}"/>
          </ac:spMkLst>
        </pc:spChg>
        <pc:spChg chg="del">
          <ac:chgData name="Lindsey Montierth" userId="babb79a1-3a84-4548-a09b-74f0bcd582d8" providerId="ADAL" clId="{021932D4-10D6-431E-8E1A-63E62EB7A8F3}" dt="2024-08-05T14:01:30.226" v="59" actId="26606"/>
          <ac:spMkLst>
            <pc:docMk/>
            <pc:sldMk cId="2085416348" sldId="259"/>
            <ac:spMk id="3" creationId="{A394E90D-4C94-CD05-6A48-04196228EF07}"/>
          </ac:spMkLst>
        </pc:spChg>
        <pc:spChg chg="add mod">
          <ac:chgData name="Lindsey Montierth" userId="babb79a1-3a84-4548-a09b-74f0bcd582d8" providerId="ADAL" clId="{021932D4-10D6-431E-8E1A-63E62EB7A8F3}" dt="2024-08-05T14:12:08.401" v="766" actId="255"/>
          <ac:spMkLst>
            <pc:docMk/>
            <pc:sldMk cId="2085416348" sldId="259"/>
            <ac:spMk id="4" creationId="{F0566D66-D31E-3080-4EDD-22836CFC7352}"/>
          </ac:spMkLst>
        </pc:spChg>
        <pc:spChg chg="add">
          <ac:chgData name="Lindsey Montierth" userId="babb79a1-3a84-4548-a09b-74f0bcd582d8" providerId="ADAL" clId="{021932D4-10D6-431E-8E1A-63E62EB7A8F3}" dt="2024-08-05T14:01:30.226" v="59" actId="26606"/>
          <ac:spMkLst>
            <pc:docMk/>
            <pc:sldMk cId="2085416348" sldId="259"/>
            <ac:spMk id="2055" creationId="{09A1C012-8297-4361-ACE8-A2509FB18911}"/>
          </ac:spMkLst>
        </pc:spChg>
        <pc:spChg chg="add">
          <ac:chgData name="Lindsey Montierth" userId="babb79a1-3a84-4548-a09b-74f0bcd582d8" providerId="ADAL" clId="{021932D4-10D6-431E-8E1A-63E62EB7A8F3}" dt="2024-08-05T14:01:30.226" v="59" actId="26606"/>
          <ac:spMkLst>
            <pc:docMk/>
            <pc:sldMk cId="2085416348" sldId="259"/>
            <ac:spMk id="2057" creationId="{4AA13AD3-0A4F-475A-BEBB-DEEFF5C096C3}"/>
          </ac:spMkLst>
        </pc:spChg>
        <pc:picChg chg="add mod">
          <ac:chgData name="Lindsey Montierth" userId="babb79a1-3a84-4548-a09b-74f0bcd582d8" providerId="ADAL" clId="{021932D4-10D6-431E-8E1A-63E62EB7A8F3}" dt="2024-08-05T14:01:30.226" v="59" actId="26606"/>
          <ac:picMkLst>
            <pc:docMk/>
            <pc:sldMk cId="2085416348" sldId="259"/>
            <ac:picMk id="2050" creationId="{221D1D4E-4E5E-A5B4-0992-4F15AF411BFE}"/>
          </ac:picMkLst>
        </pc:picChg>
      </pc:sldChg>
      <pc:sldChg chg="modSp new mod">
        <pc:chgData name="Lindsey Montierth" userId="babb79a1-3a84-4548-a09b-74f0bcd582d8" providerId="ADAL" clId="{021932D4-10D6-431E-8E1A-63E62EB7A8F3}" dt="2024-08-05T14:05:19.557" v="524" actId="20577"/>
        <pc:sldMkLst>
          <pc:docMk/>
          <pc:sldMk cId="1145720362" sldId="260"/>
        </pc:sldMkLst>
        <pc:spChg chg="mod">
          <ac:chgData name="Lindsey Montierth" userId="babb79a1-3a84-4548-a09b-74f0bcd582d8" providerId="ADAL" clId="{021932D4-10D6-431E-8E1A-63E62EB7A8F3}" dt="2024-08-05T14:02:59.238" v="96" actId="122"/>
          <ac:spMkLst>
            <pc:docMk/>
            <pc:sldMk cId="1145720362" sldId="260"/>
            <ac:spMk id="2" creationId="{489B25CF-307C-2FAE-7761-42002E545931}"/>
          </ac:spMkLst>
        </pc:spChg>
        <pc:spChg chg="mod">
          <ac:chgData name="Lindsey Montierth" userId="babb79a1-3a84-4548-a09b-74f0bcd582d8" providerId="ADAL" clId="{021932D4-10D6-431E-8E1A-63E62EB7A8F3}" dt="2024-08-05T14:05:19.557" v="524" actId="20577"/>
          <ac:spMkLst>
            <pc:docMk/>
            <pc:sldMk cId="1145720362" sldId="260"/>
            <ac:spMk id="3" creationId="{51557F7C-C7CA-119F-8F26-3D78ED2FD3E6}"/>
          </ac:spMkLst>
        </pc:spChg>
      </pc:sldChg>
      <pc:sldChg chg="addSp delSp modSp new mod setBg modAnim setClrOvrMap modNotesTx">
        <pc:chgData name="Lindsey Montierth" userId="babb79a1-3a84-4548-a09b-74f0bcd582d8" providerId="ADAL" clId="{021932D4-10D6-431E-8E1A-63E62EB7A8F3}" dt="2024-08-05T14:07:44.203" v="557" actId="20577"/>
        <pc:sldMkLst>
          <pc:docMk/>
          <pc:sldMk cId="94636850" sldId="261"/>
        </pc:sldMkLst>
        <pc:spChg chg="del">
          <ac:chgData name="Lindsey Montierth" userId="babb79a1-3a84-4548-a09b-74f0bcd582d8" providerId="ADAL" clId="{021932D4-10D6-431E-8E1A-63E62EB7A8F3}" dt="2024-08-05T14:07:24.107" v="527" actId="26606"/>
          <ac:spMkLst>
            <pc:docMk/>
            <pc:sldMk cId="94636850" sldId="261"/>
            <ac:spMk id="2" creationId="{448E4063-F1BA-C1B3-35B0-F504AC4CA3D0}"/>
          </ac:spMkLst>
        </pc:spChg>
        <pc:spChg chg="del">
          <ac:chgData name="Lindsey Montierth" userId="babb79a1-3a84-4548-a09b-74f0bcd582d8" providerId="ADAL" clId="{021932D4-10D6-431E-8E1A-63E62EB7A8F3}" dt="2024-08-05T14:07:19.529" v="526"/>
          <ac:spMkLst>
            <pc:docMk/>
            <pc:sldMk cId="94636850" sldId="261"/>
            <ac:spMk id="3" creationId="{C1AE85EC-C7EA-C506-A541-0D5C7CC246D7}"/>
          </ac:spMkLst>
        </pc:spChg>
        <pc:spChg chg="add">
          <ac:chgData name="Lindsey Montierth" userId="babb79a1-3a84-4548-a09b-74f0bcd582d8" providerId="ADAL" clId="{021932D4-10D6-431E-8E1A-63E62EB7A8F3}" dt="2024-08-05T14:07:24.107" v="527" actId="26606"/>
          <ac:spMkLst>
            <pc:docMk/>
            <pc:sldMk cId="94636850" sldId="261"/>
            <ac:spMk id="9" creationId="{6BC377B7-18F1-42AD-A1DD-E1D6A5B27CE9}"/>
          </ac:spMkLst>
        </pc:spChg>
        <pc:spChg chg="add">
          <ac:chgData name="Lindsey Montierth" userId="babb79a1-3a84-4548-a09b-74f0bcd582d8" providerId="ADAL" clId="{021932D4-10D6-431E-8E1A-63E62EB7A8F3}" dt="2024-08-05T14:07:24.107" v="527" actId="26606"/>
          <ac:spMkLst>
            <pc:docMk/>
            <pc:sldMk cId="94636850" sldId="261"/>
            <ac:spMk id="11" creationId="{D8CD3F60-224B-4A33-8366-65BAA0E6ECD1}"/>
          </ac:spMkLst>
        </pc:spChg>
        <pc:picChg chg="add mod">
          <ac:chgData name="Lindsey Montierth" userId="babb79a1-3a84-4548-a09b-74f0bcd582d8" providerId="ADAL" clId="{021932D4-10D6-431E-8E1A-63E62EB7A8F3}" dt="2024-08-05T14:07:24.107" v="527" actId="26606"/>
          <ac:picMkLst>
            <pc:docMk/>
            <pc:sldMk cId="94636850" sldId="261"/>
            <ac:picMk id="4" creationId="{D2A67CE8-7333-F678-A037-2449965026C7}"/>
          </ac:picMkLst>
        </pc:picChg>
      </pc:sldChg>
      <pc:sldChg chg="addSp delSp modSp new mod setBg setClrOvrMap">
        <pc:chgData name="Lindsey Montierth" userId="babb79a1-3a84-4548-a09b-74f0bcd582d8" providerId="ADAL" clId="{021932D4-10D6-431E-8E1A-63E62EB7A8F3}" dt="2024-08-05T14:19:22.212" v="1381" actId="20577"/>
        <pc:sldMkLst>
          <pc:docMk/>
          <pc:sldMk cId="940337787" sldId="262"/>
        </pc:sldMkLst>
        <pc:spChg chg="mod">
          <ac:chgData name="Lindsey Montierth" userId="babb79a1-3a84-4548-a09b-74f0bcd582d8" providerId="ADAL" clId="{021932D4-10D6-431E-8E1A-63E62EB7A8F3}" dt="2024-08-05T14:10:34.171" v="747" actId="26606"/>
          <ac:spMkLst>
            <pc:docMk/>
            <pc:sldMk cId="940337787" sldId="262"/>
            <ac:spMk id="2" creationId="{7BECE901-31DF-58C5-DB83-2B8B1F80F05B}"/>
          </ac:spMkLst>
        </pc:spChg>
        <pc:spChg chg="mod">
          <ac:chgData name="Lindsey Montierth" userId="babb79a1-3a84-4548-a09b-74f0bcd582d8" providerId="ADAL" clId="{021932D4-10D6-431E-8E1A-63E62EB7A8F3}" dt="2024-08-05T14:19:22.212" v="1381" actId="20577"/>
          <ac:spMkLst>
            <pc:docMk/>
            <pc:sldMk cId="940337787" sldId="262"/>
            <ac:spMk id="3" creationId="{48EE6163-6B14-1481-F777-8312513B7A56}"/>
          </ac:spMkLst>
        </pc:spChg>
        <pc:spChg chg="add mod">
          <ac:chgData name="Lindsey Montierth" userId="babb79a1-3a84-4548-a09b-74f0bcd582d8" providerId="ADAL" clId="{021932D4-10D6-431E-8E1A-63E62EB7A8F3}" dt="2024-08-05T14:12:02.085" v="765" actId="255"/>
          <ac:spMkLst>
            <pc:docMk/>
            <pc:sldMk cId="940337787" sldId="262"/>
            <ac:spMk id="4" creationId="{B9187F56-047A-C2AD-3FBE-DE30A9C6C933}"/>
          </ac:spMkLst>
        </pc:spChg>
        <pc:spChg chg="add del">
          <ac:chgData name="Lindsey Montierth" userId="babb79a1-3a84-4548-a09b-74f0bcd582d8" providerId="ADAL" clId="{021932D4-10D6-431E-8E1A-63E62EB7A8F3}" dt="2024-08-05T14:10:31.881" v="744" actId="26606"/>
          <ac:spMkLst>
            <pc:docMk/>
            <pc:sldMk cId="940337787" sldId="262"/>
            <ac:spMk id="3079" creationId="{EB6D1D7F-141C-4D8E-BFBA-D95B68E16385}"/>
          </ac:spMkLst>
        </pc:spChg>
        <pc:spChg chg="add del">
          <ac:chgData name="Lindsey Montierth" userId="babb79a1-3a84-4548-a09b-74f0bcd582d8" providerId="ADAL" clId="{021932D4-10D6-431E-8E1A-63E62EB7A8F3}" dt="2024-08-05T14:10:31.881" v="744" actId="26606"/>
          <ac:spMkLst>
            <pc:docMk/>
            <pc:sldMk cId="940337787" sldId="262"/>
            <ac:spMk id="3081" creationId="{558DA214-7FDA-4C9D-A7CF-9AD725E290E1}"/>
          </ac:spMkLst>
        </pc:spChg>
        <pc:spChg chg="add del">
          <ac:chgData name="Lindsey Montierth" userId="babb79a1-3a84-4548-a09b-74f0bcd582d8" providerId="ADAL" clId="{021932D4-10D6-431E-8E1A-63E62EB7A8F3}" dt="2024-08-05T14:10:34.155" v="746" actId="26606"/>
          <ac:spMkLst>
            <pc:docMk/>
            <pc:sldMk cId="940337787" sldId="262"/>
            <ac:spMk id="3083" creationId="{4815D795-EBA0-4245-89F8-B459481683FB}"/>
          </ac:spMkLst>
        </pc:spChg>
        <pc:spChg chg="add del">
          <ac:chgData name="Lindsey Montierth" userId="babb79a1-3a84-4548-a09b-74f0bcd582d8" providerId="ADAL" clId="{021932D4-10D6-431E-8E1A-63E62EB7A8F3}" dt="2024-08-05T14:10:34.155" v="746" actId="26606"/>
          <ac:spMkLst>
            <pc:docMk/>
            <pc:sldMk cId="940337787" sldId="262"/>
            <ac:spMk id="3084" creationId="{EB6D1D7F-141C-4D8E-BFBA-D95B68E16385}"/>
          </ac:spMkLst>
        </pc:spChg>
        <pc:spChg chg="add del">
          <ac:chgData name="Lindsey Montierth" userId="babb79a1-3a84-4548-a09b-74f0bcd582d8" providerId="ADAL" clId="{021932D4-10D6-431E-8E1A-63E62EB7A8F3}" dt="2024-08-05T14:10:34.155" v="746" actId="26606"/>
          <ac:spMkLst>
            <pc:docMk/>
            <pc:sldMk cId="940337787" sldId="262"/>
            <ac:spMk id="3085" creationId="{B7B54865-0417-4422-B63B-3E74C04CD741}"/>
          </ac:spMkLst>
        </pc:spChg>
        <pc:spChg chg="add">
          <ac:chgData name="Lindsey Montierth" userId="babb79a1-3a84-4548-a09b-74f0bcd582d8" providerId="ADAL" clId="{021932D4-10D6-431E-8E1A-63E62EB7A8F3}" dt="2024-08-05T14:10:34.171" v="747" actId="26606"/>
          <ac:spMkLst>
            <pc:docMk/>
            <pc:sldMk cId="940337787" sldId="262"/>
            <ac:spMk id="3087" creationId="{EB6D1D7F-141C-4D8E-BFBA-D95B68E16385}"/>
          </ac:spMkLst>
        </pc:spChg>
        <pc:spChg chg="add">
          <ac:chgData name="Lindsey Montierth" userId="babb79a1-3a84-4548-a09b-74f0bcd582d8" providerId="ADAL" clId="{021932D4-10D6-431E-8E1A-63E62EB7A8F3}" dt="2024-08-05T14:10:34.171" v="747" actId="26606"/>
          <ac:spMkLst>
            <pc:docMk/>
            <pc:sldMk cId="940337787" sldId="262"/>
            <ac:spMk id="3088" creationId="{558DA214-7FDA-4C9D-A7CF-9AD725E290E1}"/>
          </ac:spMkLst>
        </pc:spChg>
        <pc:picChg chg="add mod ord">
          <ac:chgData name="Lindsey Montierth" userId="babb79a1-3a84-4548-a09b-74f0bcd582d8" providerId="ADAL" clId="{021932D4-10D6-431E-8E1A-63E62EB7A8F3}" dt="2024-08-05T14:10:49.415" v="749" actId="1076"/>
          <ac:picMkLst>
            <pc:docMk/>
            <pc:sldMk cId="940337787" sldId="262"/>
            <ac:picMk id="3074" creationId="{1E909DB7-B709-099D-804F-F3A4EA9814E4}"/>
          </ac:picMkLst>
        </pc:picChg>
      </pc:sldChg>
      <pc:sldChg chg="modSp new del mod">
        <pc:chgData name="Lindsey Montierth" userId="babb79a1-3a84-4548-a09b-74f0bcd582d8" providerId="ADAL" clId="{021932D4-10D6-431E-8E1A-63E62EB7A8F3}" dt="2024-08-05T14:19:06.680" v="1368" actId="2696"/>
        <pc:sldMkLst>
          <pc:docMk/>
          <pc:sldMk cId="117760041" sldId="263"/>
        </pc:sldMkLst>
        <pc:spChg chg="mod">
          <ac:chgData name="Lindsey Montierth" userId="babb79a1-3a84-4548-a09b-74f0bcd582d8" providerId="ADAL" clId="{021932D4-10D6-431E-8E1A-63E62EB7A8F3}" dt="2024-08-05T14:12:32.461" v="791" actId="122"/>
          <ac:spMkLst>
            <pc:docMk/>
            <pc:sldMk cId="117760041" sldId="263"/>
            <ac:spMk id="2" creationId="{88F287B7-94B3-3617-1318-8919E1D4F167}"/>
          </ac:spMkLst>
        </pc:spChg>
        <pc:spChg chg="mod">
          <ac:chgData name="Lindsey Montierth" userId="babb79a1-3a84-4548-a09b-74f0bcd582d8" providerId="ADAL" clId="{021932D4-10D6-431E-8E1A-63E62EB7A8F3}" dt="2024-08-05T14:14:36.584" v="1177" actId="20577"/>
          <ac:spMkLst>
            <pc:docMk/>
            <pc:sldMk cId="117760041" sldId="263"/>
            <ac:spMk id="3" creationId="{975FB44C-BD6D-579A-FE26-DDB07CDAF381}"/>
          </ac:spMkLst>
        </pc:spChg>
      </pc:sldChg>
      <pc:sldChg chg="addSp modSp add mod setBg">
        <pc:chgData name="Lindsey Montierth" userId="babb79a1-3a84-4548-a09b-74f0bcd582d8" providerId="ADAL" clId="{021932D4-10D6-431E-8E1A-63E62EB7A8F3}" dt="2024-08-05T14:18:26.836" v="1366" actId="207"/>
        <pc:sldMkLst>
          <pc:docMk/>
          <pc:sldMk cId="3729585238" sldId="264"/>
        </pc:sldMkLst>
        <pc:spChg chg="mod">
          <ac:chgData name="Lindsey Montierth" userId="babb79a1-3a84-4548-a09b-74f0bcd582d8" providerId="ADAL" clId="{021932D4-10D6-431E-8E1A-63E62EB7A8F3}" dt="2024-08-05T14:15:38.250" v="1182" actId="26606"/>
          <ac:spMkLst>
            <pc:docMk/>
            <pc:sldMk cId="3729585238" sldId="264"/>
            <ac:spMk id="2" creationId="{88F287B7-94B3-3617-1318-8919E1D4F167}"/>
          </ac:spMkLst>
        </pc:spChg>
        <pc:spChg chg="mod">
          <ac:chgData name="Lindsey Montierth" userId="babb79a1-3a84-4548-a09b-74f0bcd582d8" providerId="ADAL" clId="{021932D4-10D6-431E-8E1A-63E62EB7A8F3}" dt="2024-08-05T14:15:38.250" v="1182" actId="26606"/>
          <ac:spMkLst>
            <pc:docMk/>
            <pc:sldMk cId="3729585238" sldId="264"/>
            <ac:spMk id="3" creationId="{975FB44C-BD6D-579A-FE26-DDB07CDAF381}"/>
          </ac:spMkLst>
        </pc:spChg>
        <pc:spChg chg="add mod">
          <ac:chgData name="Lindsey Montierth" userId="babb79a1-3a84-4548-a09b-74f0bcd582d8" providerId="ADAL" clId="{021932D4-10D6-431E-8E1A-63E62EB7A8F3}" dt="2024-08-05T14:18:26.836" v="1366" actId="207"/>
          <ac:spMkLst>
            <pc:docMk/>
            <pc:sldMk cId="3729585238" sldId="264"/>
            <ac:spMk id="4" creationId="{0F8164F7-EFB4-F0EF-A010-9D1AC32F8F6C}"/>
          </ac:spMkLst>
        </pc:spChg>
        <pc:spChg chg="add">
          <ac:chgData name="Lindsey Montierth" userId="babb79a1-3a84-4548-a09b-74f0bcd582d8" providerId="ADAL" clId="{021932D4-10D6-431E-8E1A-63E62EB7A8F3}" dt="2024-08-05T14:15:38.250" v="1182" actId="26606"/>
          <ac:spMkLst>
            <pc:docMk/>
            <pc:sldMk cId="3729585238" sldId="264"/>
            <ac:spMk id="4103" creationId="{EB6D1D7F-141C-4D8E-BFBA-D95B68E16385}"/>
          </ac:spMkLst>
        </pc:spChg>
        <pc:spChg chg="add">
          <ac:chgData name="Lindsey Montierth" userId="babb79a1-3a84-4548-a09b-74f0bcd582d8" providerId="ADAL" clId="{021932D4-10D6-431E-8E1A-63E62EB7A8F3}" dt="2024-08-05T14:15:38.250" v="1182" actId="26606"/>
          <ac:spMkLst>
            <pc:docMk/>
            <pc:sldMk cId="3729585238" sldId="264"/>
            <ac:spMk id="4105" creationId="{558DA214-7FDA-4C9D-A7CF-9AD725E290E1}"/>
          </ac:spMkLst>
        </pc:spChg>
        <pc:spChg chg="add">
          <ac:chgData name="Lindsey Montierth" userId="babb79a1-3a84-4548-a09b-74f0bcd582d8" providerId="ADAL" clId="{021932D4-10D6-431E-8E1A-63E62EB7A8F3}" dt="2024-08-05T14:15:38.250" v="1182" actId="26606"/>
          <ac:spMkLst>
            <pc:docMk/>
            <pc:sldMk cId="3729585238" sldId="264"/>
            <ac:spMk id="4107" creationId="{A77F89CE-BF52-4AF5-8B0B-7E9693734EDE}"/>
          </ac:spMkLst>
        </pc:spChg>
        <pc:picChg chg="add mod">
          <ac:chgData name="Lindsey Montierth" userId="babb79a1-3a84-4548-a09b-74f0bcd582d8" providerId="ADAL" clId="{021932D4-10D6-431E-8E1A-63E62EB7A8F3}" dt="2024-08-05T14:15:43.624" v="1184" actId="1076"/>
          <ac:picMkLst>
            <pc:docMk/>
            <pc:sldMk cId="3729585238" sldId="264"/>
            <ac:picMk id="4098" creationId="{F183ECEA-B6F5-9AA0-8AAE-24D34FFBC722}"/>
          </ac:picMkLst>
        </pc:picChg>
      </pc:sldChg>
      <pc:sldChg chg="addSp modSp new mod setBg setClrOvrMap">
        <pc:chgData name="Lindsey Montierth" userId="babb79a1-3a84-4548-a09b-74f0bcd582d8" providerId="ADAL" clId="{021932D4-10D6-431E-8E1A-63E62EB7A8F3}" dt="2024-08-05T14:18:35.505" v="1367" actId="207"/>
        <pc:sldMkLst>
          <pc:docMk/>
          <pc:sldMk cId="3496332795" sldId="265"/>
        </pc:sldMkLst>
        <pc:spChg chg="mod">
          <ac:chgData name="Lindsey Montierth" userId="babb79a1-3a84-4548-a09b-74f0bcd582d8" providerId="ADAL" clId="{021932D4-10D6-431E-8E1A-63E62EB7A8F3}" dt="2024-08-05T14:17:48.450" v="1353" actId="26606"/>
          <ac:spMkLst>
            <pc:docMk/>
            <pc:sldMk cId="3496332795" sldId="265"/>
            <ac:spMk id="2" creationId="{1DA815DB-854C-2A67-AB1B-948B434A4B3F}"/>
          </ac:spMkLst>
        </pc:spChg>
        <pc:spChg chg="mod">
          <ac:chgData name="Lindsey Montierth" userId="babb79a1-3a84-4548-a09b-74f0bcd582d8" providerId="ADAL" clId="{021932D4-10D6-431E-8E1A-63E62EB7A8F3}" dt="2024-08-05T14:17:48.450" v="1353" actId="26606"/>
          <ac:spMkLst>
            <pc:docMk/>
            <pc:sldMk cId="3496332795" sldId="265"/>
            <ac:spMk id="3" creationId="{638E3C77-A98A-083B-AA06-2B1F32289CDB}"/>
          </ac:spMkLst>
        </pc:spChg>
        <pc:spChg chg="add mod">
          <ac:chgData name="Lindsey Montierth" userId="babb79a1-3a84-4548-a09b-74f0bcd582d8" providerId="ADAL" clId="{021932D4-10D6-431E-8E1A-63E62EB7A8F3}" dt="2024-08-05T14:18:35.505" v="1367" actId="207"/>
          <ac:spMkLst>
            <pc:docMk/>
            <pc:sldMk cId="3496332795" sldId="265"/>
            <ac:spMk id="4" creationId="{872955EE-0B58-793F-6A96-CBDE973E798E}"/>
          </ac:spMkLst>
        </pc:spChg>
        <pc:spChg chg="add">
          <ac:chgData name="Lindsey Montierth" userId="babb79a1-3a84-4548-a09b-74f0bcd582d8" providerId="ADAL" clId="{021932D4-10D6-431E-8E1A-63E62EB7A8F3}" dt="2024-08-05T14:17:48.450" v="1353" actId="26606"/>
          <ac:spMkLst>
            <pc:docMk/>
            <pc:sldMk cId="3496332795" sldId="265"/>
            <ac:spMk id="5127" creationId="{EB6D1D7F-141C-4D8E-BFBA-D95B68E16385}"/>
          </ac:spMkLst>
        </pc:spChg>
        <pc:spChg chg="add">
          <ac:chgData name="Lindsey Montierth" userId="babb79a1-3a84-4548-a09b-74f0bcd582d8" providerId="ADAL" clId="{021932D4-10D6-431E-8E1A-63E62EB7A8F3}" dt="2024-08-05T14:17:48.450" v="1353" actId="26606"/>
          <ac:spMkLst>
            <pc:docMk/>
            <pc:sldMk cId="3496332795" sldId="265"/>
            <ac:spMk id="5129" creationId="{558DA214-7FDA-4C9D-A7CF-9AD725E290E1}"/>
          </ac:spMkLst>
        </pc:spChg>
        <pc:picChg chg="add mod">
          <ac:chgData name="Lindsey Montierth" userId="babb79a1-3a84-4548-a09b-74f0bcd582d8" providerId="ADAL" clId="{021932D4-10D6-431E-8E1A-63E62EB7A8F3}" dt="2024-08-05T14:17:48.450" v="1353" actId="26606"/>
          <ac:picMkLst>
            <pc:docMk/>
            <pc:sldMk cId="3496332795" sldId="265"/>
            <ac:picMk id="5122" creationId="{10970807-AF4C-22E1-3611-F86B668E7FF8}"/>
          </ac:picMkLst>
        </pc:picChg>
      </pc:sldChg>
      <pc:sldChg chg="addSp delSp modSp new mod setBg setClrOvrMap">
        <pc:chgData name="Lindsey Montierth" userId="babb79a1-3a84-4548-a09b-74f0bcd582d8" providerId="ADAL" clId="{021932D4-10D6-431E-8E1A-63E62EB7A8F3}" dt="2024-08-05T14:22:11.253" v="1466" actId="255"/>
        <pc:sldMkLst>
          <pc:docMk/>
          <pc:sldMk cId="929319969" sldId="266"/>
        </pc:sldMkLst>
        <pc:spChg chg="mod ord">
          <ac:chgData name="Lindsey Montierth" userId="babb79a1-3a84-4548-a09b-74f0bcd582d8" providerId="ADAL" clId="{021932D4-10D6-431E-8E1A-63E62EB7A8F3}" dt="2024-08-05T14:21:43.639" v="1454" actId="26606"/>
          <ac:spMkLst>
            <pc:docMk/>
            <pc:sldMk cId="929319969" sldId="266"/>
            <ac:spMk id="2" creationId="{D45698A5-19A0-A5F9-D72B-21263C89A128}"/>
          </ac:spMkLst>
        </pc:spChg>
        <pc:spChg chg="add del">
          <ac:chgData name="Lindsey Montierth" userId="babb79a1-3a84-4548-a09b-74f0bcd582d8" providerId="ADAL" clId="{021932D4-10D6-431E-8E1A-63E62EB7A8F3}" dt="2024-08-05T14:20:45.080" v="1446" actId="26606"/>
          <ac:spMkLst>
            <pc:docMk/>
            <pc:sldMk cId="929319969" sldId="266"/>
            <ac:spMk id="3" creationId="{A0A5BB81-13F0-9A7F-4067-7DDDFB4D38AA}"/>
          </ac:spMkLst>
        </pc:spChg>
        <pc:spChg chg="add del mod">
          <ac:chgData name="Lindsey Montierth" userId="babb79a1-3a84-4548-a09b-74f0bcd582d8" providerId="ADAL" clId="{021932D4-10D6-431E-8E1A-63E62EB7A8F3}" dt="2024-08-05T14:21:43.639" v="1454" actId="26606"/>
          <ac:spMkLst>
            <pc:docMk/>
            <pc:sldMk cId="929319969" sldId="266"/>
            <ac:spMk id="4" creationId="{6951D2FC-4683-31B8-839C-EAC41DD54367}"/>
          </ac:spMkLst>
        </pc:spChg>
        <pc:spChg chg="add mod">
          <ac:chgData name="Lindsey Montierth" userId="babb79a1-3a84-4548-a09b-74f0bcd582d8" providerId="ADAL" clId="{021932D4-10D6-431E-8E1A-63E62EB7A8F3}" dt="2024-08-05T14:22:11.253" v="1466" actId="255"/>
          <ac:spMkLst>
            <pc:docMk/>
            <pc:sldMk cId="929319969" sldId="266"/>
            <ac:spMk id="6" creationId="{A4930C9B-A4E5-1448-3447-40579FD7F4DF}"/>
          </ac:spMkLst>
        </pc:spChg>
        <pc:spChg chg="add del">
          <ac:chgData name="Lindsey Montierth" userId="babb79a1-3a84-4548-a09b-74f0bcd582d8" providerId="ADAL" clId="{021932D4-10D6-431E-8E1A-63E62EB7A8F3}" dt="2024-08-05T14:21:43.639" v="1454" actId="26606"/>
          <ac:spMkLst>
            <pc:docMk/>
            <pc:sldMk cId="929319969" sldId="266"/>
            <ac:spMk id="6148" creationId="{09A1C012-8297-4361-ACE8-A2509FB18911}"/>
          </ac:spMkLst>
        </pc:spChg>
        <pc:spChg chg="add del">
          <ac:chgData name="Lindsey Montierth" userId="babb79a1-3a84-4548-a09b-74f0bcd582d8" providerId="ADAL" clId="{021932D4-10D6-431E-8E1A-63E62EB7A8F3}" dt="2024-08-05T14:21:43.639" v="1454" actId="26606"/>
          <ac:spMkLst>
            <pc:docMk/>
            <pc:sldMk cId="929319969" sldId="266"/>
            <ac:spMk id="6149" creationId="{4AA13AD3-0A4F-475A-BEBB-DEEFF5C096C3}"/>
          </ac:spMkLst>
        </pc:spChg>
        <pc:spChg chg="add del">
          <ac:chgData name="Lindsey Montierth" userId="babb79a1-3a84-4548-a09b-74f0bcd582d8" providerId="ADAL" clId="{021932D4-10D6-431E-8E1A-63E62EB7A8F3}" dt="2024-08-05T14:21:43.639" v="1454" actId="26606"/>
          <ac:spMkLst>
            <pc:docMk/>
            <pc:sldMk cId="929319969" sldId="266"/>
            <ac:spMk id="6150" creationId="{365A786E-9028-443F-8713-B9552D9A2355}"/>
          </ac:spMkLst>
        </pc:spChg>
        <pc:spChg chg="add del">
          <ac:chgData name="Lindsey Montierth" userId="babb79a1-3a84-4548-a09b-74f0bcd582d8" providerId="ADAL" clId="{021932D4-10D6-431E-8E1A-63E62EB7A8F3}" dt="2024-08-05T14:20:34.191" v="1445" actId="26606"/>
          <ac:spMkLst>
            <pc:docMk/>
            <pc:sldMk cId="929319969" sldId="266"/>
            <ac:spMk id="6151" creationId="{09A1C012-8297-4361-ACE8-A2509FB18911}"/>
          </ac:spMkLst>
        </pc:spChg>
        <pc:spChg chg="add">
          <ac:chgData name="Lindsey Montierth" userId="babb79a1-3a84-4548-a09b-74f0bcd582d8" providerId="ADAL" clId="{021932D4-10D6-431E-8E1A-63E62EB7A8F3}" dt="2024-08-05T14:21:43.639" v="1454" actId="26606"/>
          <ac:spMkLst>
            <pc:docMk/>
            <pc:sldMk cId="929319969" sldId="266"/>
            <ac:spMk id="6152" creationId="{09A1C012-8297-4361-ACE8-A2509FB18911}"/>
          </ac:spMkLst>
        </pc:spChg>
        <pc:spChg chg="add del">
          <ac:chgData name="Lindsey Montierth" userId="babb79a1-3a84-4548-a09b-74f0bcd582d8" providerId="ADAL" clId="{021932D4-10D6-431E-8E1A-63E62EB7A8F3}" dt="2024-08-05T14:20:34.191" v="1445" actId="26606"/>
          <ac:spMkLst>
            <pc:docMk/>
            <pc:sldMk cId="929319969" sldId="266"/>
            <ac:spMk id="6153" creationId="{4AA13AD3-0A4F-475A-BEBB-DEEFF5C096C3}"/>
          </ac:spMkLst>
        </pc:spChg>
        <pc:spChg chg="add del">
          <ac:chgData name="Lindsey Montierth" userId="babb79a1-3a84-4548-a09b-74f0bcd582d8" providerId="ADAL" clId="{021932D4-10D6-431E-8E1A-63E62EB7A8F3}" dt="2024-08-05T14:20:34.191" v="1445" actId="26606"/>
          <ac:spMkLst>
            <pc:docMk/>
            <pc:sldMk cId="929319969" sldId="266"/>
            <ac:spMk id="6155" creationId="{365A786E-9028-443F-8713-B9552D9A2355}"/>
          </ac:spMkLst>
        </pc:spChg>
        <pc:spChg chg="add">
          <ac:chgData name="Lindsey Montierth" userId="babb79a1-3a84-4548-a09b-74f0bcd582d8" providerId="ADAL" clId="{021932D4-10D6-431E-8E1A-63E62EB7A8F3}" dt="2024-08-05T14:21:43.639" v="1454" actId="26606"/>
          <ac:spMkLst>
            <pc:docMk/>
            <pc:sldMk cId="929319969" sldId="266"/>
            <ac:spMk id="6157" creationId="{4AA13AD3-0A4F-475A-BEBB-DEEFF5C096C3}"/>
          </ac:spMkLst>
        </pc:spChg>
        <pc:picChg chg="add mod">
          <ac:chgData name="Lindsey Montierth" userId="babb79a1-3a84-4548-a09b-74f0bcd582d8" providerId="ADAL" clId="{021932D4-10D6-431E-8E1A-63E62EB7A8F3}" dt="2024-08-05T14:21:43.639" v="1454" actId="26606"/>
          <ac:picMkLst>
            <pc:docMk/>
            <pc:sldMk cId="929319969" sldId="266"/>
            <ac:picMk id="5" creationId="{9B7087A6-B640-3AC6-0C0F-D1034E1AC391}"/>
          </ac:picMkLst>
        </pc:picChg>
        <pc:picChg chg="add del mod">
          <ac:chgData name="Lindsey Montierth" userId="babb79a1-3a84-4548-a09b-74f0bcd582d8" providerId="ADAL" clId="{021932D4-10D6-431E-8E1A-63E62EB7A8F3}" dt="2024-08-05T14:21:40.082" v="1452" actId="478"/>
          <ac:picMkLst>
            <pc:docMk/>
            <pc:sldMk cId="929319969" sldId="266"/>
            <ac:picMk id="6146" creationId="{F3A93B0B-1545-5895-22E3-B1FAF7578598}"/>
          </ac:picMkLst>
        </pc:picChg>
      </pc:sldChg>
      <pc:sldChg chg="modSp new del mod">
        <pc:chgData name="Lindsey Montierth" userId="babb79a1-3a84-4548-a09b-74f0bcd582d8" providerId="ADAL" clId="{021932D4-10D6-431E-8E1A-63E62EB7A8F3}" dt="2024-08-05T14:30:51.894" v="1597" actId="2696"/>
        <pc:sldMkLst>
          <pc:docMk/>
          <pc:sldMk cId="594403123" sldId="267"/>
        </pc:sldMkLst>
        <pc:spChg chg="mod">
          <ac:chgData name="Lindsey Montierth" userId="babb79a1-3a84-4548-a09b-74f0bcd582d8" providerId="ADAL" clId="{021932D4-10D6-431E-8E1A-63E62EB7A8F3}" dt="2024-08-05T14:30:42.074" v="1596" actId="20577"/>
          <ac:spMkLst>
            <pc:docMk/>
            <pc:sldMk cId="594403123" sldId="267"/>
            <ac:spMk id="2" creationId="{B54C83BB-6541-D805-CF28-6AE3BDE667A1}"/>
          </ac:spMkLst>
        </pc:spChg>
        <pc:spChg chg="mod">
          <ac:chgData name="Lindsey Montierth" userId="babb79a1-3a84-4548-a09b-74f0bcd582d8" providerId="ADAL" clId="{021932D4-10D6-431E-8E1A-63E62EB7A8F3}" dt="2024-08-05T14:30:28.551" v="1521" actId="20577"/>
          <ac:spMkLst>
            <pc:docMk/>
            <pc:sldMk cId="594403123" sldId="267"/>
            <ac:spMk id="3" creationId="{406A5FEC-5793-EAE3-E654-A29AE093062C}"/>
          </ac:spMkLst>
        </pc:spChg>
      </pc:sldChg>
      <pc:sldChg chg="addSp delSp modSp new mod setBg">
        <pc:chgData name="Lindsey Montierth" userId="babb79a1-3a84-4548-a09b-74f0bcd582d8" providerId="ADAL" clId="{021932D4-10D6-431E-8E1A-63E62EB7A8F3}" dt="2024-08-05T15:27:46.860" v="1684" actId="207"/>
        <pc:sldMkLst>
          <pc:docMk/>
          <pc:sldMk cId="3118073793" sldId="267"/>
        </pc:sldMkLst>
        <pc:spChg chg="mod ord">
          <ac:chgData name="Lindsey Montierth" userId="babb79a1-3a84-4548-a09b-74f0bcd582d8" providerId="ADAL" clId="{021932D4-10D6-431E-8E1A-63E62EB7A8F3}" dt="2024-08-05T15:27:11.192" v="1679" actId="1076"/>
          <ac:spMkLst>
            <pc:docMk/>
            <pc:sldMk cId="3118073793" sldId="267"/>
            <ac:spMk id="2" creationId="{B84E1234-C5A5-2023-7CEC-CEEA8C562F52}"/>
          </ac:spMkLst>
        </pc:spChg>
        <pc:spChg chg="del">
          <ac:chgData name="Lindsey Montierth" userId="babb79a1-3a84-4548-a09b-74f0bcd582d8" providerId="ADAL" clId="{021932D4-10D6-431E-8E1A-63E62EB7A8F3}" dt="2024-08-05T15:26:52.906" v="1649" actId="26606"/>
          <ac:spMkLst>
            <pc:docMk/>
            <pc:sldMk cId="3118073793" sldId="267"/>
            <ac:spMk id="3" creationId="{54287162-CD7F-D56C-8EFA-0A8326FBBA92}"/>
          </ac:spMkLst>
        </pc:spChg>
        <pc:spChg chg="add mod">
          <ac:chgData name="Lindsey Montierth" userId="babb79a1-3a84-4548-a09b-74f0bcd582d8" providerId="ADAL" clId="{021932D4-10D6-431E-8E1A-63E62EB7A8F3}" dt="2024-08-05T15:27:46.860" v="1684" actId="207"/>
          <ac:spMkLst>
            <pc:docMk/>
            <pc:sldMk cId="3118073793" sldId="267"/>
            <ac:spMk id="5" creationId="{9FF9B67D-FCE7-271B-325C-D96512F30C91}"/>
          </ac:spMkLst>
        </pc:spChg>
        <pc:spChg chg="add">
          <ac:chgData name="Lindsey Montierth" userId="babb79a1-3a84-4548-a09b-74f0bcd582d8" providerId="ADAL" clId="{021932D4-10D6-431E-8E1A-63E62EB7A8F3}" dt="2024-08-05T15:26:52.906" v="1649" actId="26606"/>
          <ac:spMkLst>
            <pc:docMk/>
            <pc:sldMk cId="3118073793" sldId="267"/>
            <ac:spMk id="9" creationId="{09A1C012-8297-4361-ACE8-A2509FB18911}"/>
          </ac:spMkLst>
        </pc:spChg>
        <pc:spChg chg="add">
          <ac:chgData name="Lindsey Montierth" userId="babb79a1-3a84-4548-a09b-74f0bcd582d8" providerId="ADAL" clId="{021932D4-10D6-431E-8E1A-63E62EB7A8F3}" dt="2024-08-05T15:26:52.906" v="1649" actId="26606"/>
          <ac:spMkLst>
            <pc:docMk/>
            <pc:sldMk cId="3118073793" sldId="267"/>
            <ac:spMk id="11" creationId="{4AA13AD3-0A4F-475A-BEBB-DEEFF5C096C3}"/>
          </ac:spMkLst>
        </pc:spChg>
        <pc:spChg chg="add">
          <ac:chgData name="Lindsey Montierth" userId="babb79a1-3a84-4548-a09b-74f0bcd582d8" providerId="ADAL" clId="{021932D4-10D6-431E-8E1A-63E62EB7A8F3}" dt="2024-08-05T15:26:52.906" v="1649" actId="26606"/>
          <ac:spMkLst>
            <pc:docMk/>
            <pc:sldMk cId="3118073793" sldId="267"/>
            <ac:spMk id="13" creationId="{1C2F3FA0-960A-435A-AC72-8ADCBF50F7D2}"/>
          </ac:spMkLst>
        </pc:spChg>
        <pc:picChg chg="add mod">
          <ac:chgData name="Lindsey Montierth" userId="babb79a1-3a84-4548-a09b-74f0bcd582d8" providerId="ADAL" clId="{021932D4-10D6-431E-8E1A-63E62EB7A8F3}" dt="2024-08-05T15:26:58.935" v="1651" actId="1076"/>
          <ac:picMkLst>
            <pc:docMk/>
            <pc:sldMk cId="3118073793" sldId="267"/>
            <ac:picMk id="4" creationId="{22A2CCF7-BECD-A1B5-2EB5-92AF4952ADE7}"/>
          </ac:picMkLst>
        </pc:picChg>
      </pc:sldChg>
      <pc:sldChg chg="addSp delSp modSp new mod setBg">
        <pc:chgData name="Lindsey Montierth" userId="babb79a1-3a84-4548-a09b-74f0bcd582d8" providerId="ADAL" clId="{021932D4-10D6-431E-8E1A-63E62EB7A8F3}" dt="2024-08-05T15:48:14.594" v="1755" actId="255"/>
        <pc:sldMkLst>
          <pc:docMk/>
          <pc:sldMk cId="108816383" sldId="268"/>
        </pc:sldMkLst>
        <pc:spChg chg="mod ord">
          <ac:chgData name="Lindsey Montierth" userId="babb79a1-3a84-4548-a09b-74f0bcd582d8" providerId="ADAL" clId="{021932D4-10D6-431E-8E1A-63E62EB7A8F3}" dt="2024-08-05T15:47:36.238" v="1742" actId="1076"/>
          <ac:spMkLst>
            <pc:docMk/>
            <pc:sldMk cId="108816383" sldId="268"/>
            <ac:spMk id="2" creationId="{4B79CD68-1E92-97E0-5462-C3C31D33F74B}"/>
          </ac:spMkLst>
        </pc:spChg>
        <pc:spChg chg="del">
          <ac:chgData name="Lindsey Montierth" userId="babb79a1-3a84-4548-a09b-74f0bcd582d8" providerId="ADAL" clId="{021932D4-10D6-431E-8E1A-63E62EB7A8F3}" dt="2024-08-05T15:47:05.611" v="1737" actId="26606"/>
          <ac:spMkLst>
            <pc:docMk/>
            <pc:sldMk cId="108816383" sldId="268"/>
            <ac:spMk id="3" creationId="{5FB4B4DB-4002-C8BB-5056-0D7BB7F64BAC}"/>
          </ac:spMkLst>
        </pc:spChg>
        <pc:spChg chg="add mod">
          <ac:chgData name="Lindsey Montierth" userId="babb79a1-3a84-4548-a09b-74f0bcd582d8" providerId="ADAL" clId="{021932D4-10D6-431E-8E1A-63E62EB7A8F3}" dt="2024-08-05T15:48:14.594" v="1755" actId="255"/>
          <ac:spMkLst>
            <pc:docMk/>
            <pc:sldMk cId="108816383" sldId="268"/>
            <ac:spMk id="5" creationId="{DEB47D9E-616C-CFBD-F26E-E37C420E1291}"/>
          </ac:spMkLst>
        </pc:spChg>
        <pc:spChg chg="add">
          <ac:chgData name="Lindsey Montierth" userId="babb79a1-3a84-4548-a09b-74f0bcd582d8" providerId="ADAL" clId="{021932D4-10D6-431E-8E1A-63E62EB7A8F3}" dt="2024-08-05T15:47:05.611" v="1737" actId="26606"/>
          <ac:spMkLst>
            <pc:docMk/>
            <pc:sldMk cId="108816383" sldId="268"/>
            <ac:spMk id="9" creationId="{09A1C012-8297-4361-ACE8-A2509FB18911}"/>
          </ac:spMkLst>
        </pc:spChg>
        <pc:spChg chg="add">
          <ac:chgData name="Lindsey Montierth" userId="babb79a1-3a84-4548-a09b-74f0bcd582d8" providerId="ADAL" clId="{021932D4-10D6-431E-8E1A-63E62EB7A8F3}" dt="2024-08-05T15:47:05.611" v="1737" actId="26606"/>
          <ac:spMkLst>
            <pc:docMk/>
            <pc:sldMk cId="108816383" sldId="268"/>
            <ac:spMk id="11" creationId="{4AA13AD3-0A4F-475A-BEBB-DEEFF5C096C3}"/>
          </ac:spMkLst>
        </pc:spChg>
        <pc:spChg chg="add">
          <ac:chgData name="Lindsey Montierth" userId="babb79a1-3a84-4548-a09b-74f0bcd582d8" providerId="ADAL" clId="{021932D4-10D6-431E-8E1A-63E62EB7A8F3}" dt="2024-08-05T15:47:05.611" v="1737" actId="26606"/>
          <ac:spMkLst>
            <pc:docMk/>
            <pc:sldMk cId="108816383" sldId="268"/>
            <ac:spMk id="13" creationId="{1C2F3FA0-960A-435A-AC72-8ADCBF50F7D2}"/>
          </ac:spMkLst>
        </pc:spChg>
        <pc:picChg chg="add mod">
          <ac:chgData name="Lindsey Montierth" userId="babb79a1-3a84-4548-a09b-74f0bcd582d8" providerId="ADAL" clId="{021932D4-10D6-431E-8E1A-63E62EB7A8F3}" dt="2024-08-05T15:47:05.611" v="1737" actId="26606"/>
          <ac:picMkLst>
            <pc:docMk/>
            <pc:sldMk cId="108816383" sldId="268"/>
            <ac:picMk id="4" creationId="{7F72685A-2A00-DC18-015A-6FE54E845EAB}"/>
          </ac:picMkLst>
        </pc:picChg>
      </pc:sldChg>
      <pc:sldChg chg="addSp delSp modSp new mod setBg">
        <pc:chgData name="Lindsey Montierth" userId="babb79a1-3a84-4548-a09b-74f0bcd582d8" providerId="ADAL" clId="{021932D4-10D6-431E-8E1A-63E62EB7A8F3}" dt="2024-08-05T15:53:13.825" v="1815" actId="207"/>
        <pc:sldMkLst>
          <pc:docMk/>
          <pc:sldMk cId="4202891144" sldId="269"/>
        </pc:sldMkLst>
        <pc:spChg chg="mod ord">
          <ac:chgData name="Lindsey Montierth" userId="babb79a1-3a84-4548-a09b-74f0bcd582d8" providerId="ADAL" clId="{021932D4-10D6-431E-8E1A-63E62EB7A8F3}" dt="2024-08-05T15:52:46.749" v="1802" actId="1076"/>
          <ac:spMkLst>
            <pc:docMk/>
            <pc:sldMk cId="4202891144" sldId="269"/>
            <ac:spMk id="2" creationId="{72D8FCA5-607F-7E4C-6E59-8C4E4D82D1E4}"/>
          </ac:spMkLst>
        </pc:spChg>
        <pc:spChg chg="del">
          <ac:chgData name="Lindsey Montierth" userId="babb79a1-3a84-4548-a09b-74f0bcd582d8" providerId="ADAL" clId="{021932D4-10D6-431E-8E1A-63E62EB7A8F3}" dt="2024-08-05T15:52:28.836" v="1798" actId="26606"/>
          <ac:spMkLst>
            <pc:docMk/>
            <pc:sldMk cId="4202891144" sldId="269"/>
            <ac:spMk id="3" creationId="{F3644169-B968-E2DF-94A4-704139C5BDAA}"/>
          </ac:spMkLst>
        </pc:spChg>
        <pc:spChg chg="add mod">
          <ac:chgData name="Lindsey Montierth" userId="babb79a1-3a84-4548-a09b-74f0bcd582d8" providerId="ADAL" clId="{021932D4-10D6-431E-8E1A-63E62EB7A8F3}" dt="2024-08-05T15:53:13.825" v="1815" actId="207"/>
          <ac:spMkLst>
            <pc:docMk/>
            <pc:sldMk cId="4202891144" sldId="269"/>
            <ac:spMk id="5" creationId="{822E382C-581D-DAE7-EBDD-5D6A79CD050D}"/>
          </ac:spMkLst>
        </pc:spChg>
        <pc:spChg chg="add">
          <ac:chgData name="Lindsey Montierth" userId="babb79a1-3a84-4548-a09b-74f0bcd582d8" providerId="ADAL" clId="{021932D4-10D6-431E-8E1A-63E62EB7A8F3}" dt="2024-08-05T15:52:28.836" v="1798" actId="26606"/>
          <ac:spMkLst>
            <pc:docMk/>
            <pc:sldMk cId="4202891144" sldId="269"/>
            <ac:spMk id="9" creationId="{09A1C012-8297-4361-ACE8-A2509FB18911}"/>
          </ac:spMkLst>
        </pc:spChg>
        <pc:spChg chg="add">
          <ac:chgData name="Lindsey Montierth" userId="babb79a1-3a84-4548-a09b-74f0bcd582d8" providerId="ADAL" clId="{021932D4-10D6-431E-8E1A-63E62EB7A8F3}" dt="2024-08-05T15:52:28.836" v="1798" actId="26606"/>
          <ac:spMkLst>
            <pc:docMk/>
            <pc:sldMk cId="4202891144" sldId="269"/>
            <ac:spMk id="11" creationId="{4AA13AD3-0A4F-475A-BEBB-DEEFF5C096C3}"/>
          </ac:spMkLst>
        </pc:spChg>
        <pc:spChg chg="add">
          <ac:chgData name="Lindsey Montierth" userId="babb79a1-3a84-4548-a09b-74f0bcd582d8" providerId="ADAL" clId="{021932D4-10D6-431E-8E1A-63E62EB7A8F3}" dt="2024-08-05T15:52:28.836" v="1798" actId="26606"/>
          <ac:spMkLst>
            <pc:docMk/>
            <pc:sldMk cId="4202891144" sldId="269"/>
            <ac:spMk id="13" creationId="{1C2F3FA0-960A-435A-AC72-8ADCBF50F7D2}"/>
          </ac:spMkLst>
        </pc:spChg>
        <pc:picChg chg="add mod">
          <ac:chgData name="Lindsey Montierth" userId="babb79a1-3a84-4548-a09b-74f0bcd582d8" providerId="ADAL" clId="{021932D4-10D6-431E-8E1A-63E62EB7A8F3}" dt="2024-08-05T15:52:28.836" v="1798" actId="26606"/>
          <ac:picMkLst>
            <pc:docMk/>
            <pc:sldMk cId="4202891144" sldId="269"/>
            <ac:picMk id="4" creationId="{9422DDBE-E8D7-4F36-72F6-6CC2A9DA98FC}"/>
          </ac:picMkLst>
        </pc:picChg>
      </pc:sldChg>
      <pc:sldChg chg="addSp delSp modSp new mod setBg">
        <pc:chgData name="Lindsey Montierth" userId="babb79a1-3a84-4548-a09b-74f0bcd582d8" providerId="ADAL" clId="{021932D4-10D6-431E-8E1A-63E62EB7A8F3}" dt="2024-08-05T15:58:53.502" v="1871" actId="255"/>
        <pc:sldMkLst>
          <pc:docMk/>
          <pc:sldMk cId="615965164" sldId="270"/>
        </pc:sldMkLst>
        <pc:spChg chg="mod ord">
          <ac:chgData name="Lindsey Montierth" userId="babb79a1-3a84-4548-a09b-74f0bcd582d8" providerId="ADAL" clId="{021932D4-10D6-431E-8E1A-63E62EB7A8F3}" dt="2024-08-05T15:58:27.622" v="1859" actId="1076"/>
          <ac:spMkLst>
            <pc:docMk/>
            <pc:sldMk cId="615965164" sldId="270"/>
            <ac:spMk id="2" creationId="{36FBA81C-00AD-980A-2AC5-9618445C070B}"/>
          </ac:spMkLst>
        </pc:spChg>
        <pc:spChg chg="del">
          <ac:chgData name="Lindsey Montierth" userId="babb79a1-3a84-4548-a09b-74f0bcd582d8" providerId="ADAL" clId="{021932D4-10D6-431E-8E1A-63E62EB7A8F3}" dt="2024-08-05T15:58:09.467" v="1856"/>
          <ac:spMkLst>
            <pc:docMk/>
            <pc:sldMk cId="615965164" sldId="270"/>
            <ac:spMk id="3" creationId="{D9942AE1-7D82-126A-C2BF-30FCBF9EC0D0}"/>
          </ac:spMkLst>
        </pc:spChg>
        <pc:spChg chg="add mod">
          <ac:chgData name="Lindsey Montierth" userId="babb79a1-3a84-4548-a09b-74f0bcd582d8" providerId="ADAL" clId="{021932D4-10D6-431E-8E1A-63E62EB7A8F3}" dt="2024-08-05T15:58:53.502" v="1871" actId="255"/>
          <ac:spMkLst>
            <pc:docMk/>
            <pc:sldMk cId="615965164" sldId="270"/>
            <ac:spMk id="5" creationId="{5F536D5F-3D32-D402-6BEF-194A77DF404A}"/>
          </ac:spMkLst>
        </pc:spChg>
        <pc:spChg chg="add">
          <ac:chgData name="Lindsey Montierth" userId="babb79a1-3a84-4548-a09b-74f0bcd582d8" providerId="ADAL" clId="{021932D4-10D6-431E-8E1A-63E62EB7A8F3}" dt="2024-08-05T15:58:12.025" v="1857" actId="26606"/>
          <ac:spMkLst>
            <pc:docMk/>
            <pc:sldMk cId="615965164" sldId="270"/>
            <ac:spMk id="9" creationId="{09A1C012-8297-4361-ACE8-A2509FB18911}"/>
          </ac:spMkLst>
        </pc:spChg>
        <pc:spChg chg="add">
          <ac:chgData name="Lindsey Montierth" userId="babb79a1-3a84-4548-a09b-74f0bcd582d8" providerId="ADAL" clId="{021932D4-10D6-431E-8E1A-63E62EB7A8F3}" dt="2024-08-05T15:58:12.025" v="1857" actId="26606"/>
          <ac:spMkLst>
            <pc:docMk/>
            <pc:sldMk cId="615965164" sldId="270"/>
            <ac:spMk id="11" creationId="{4AA13AD3-0A4F-475A-BEBB-DEEFF5C096C3}"/>
          </ac:spMkLst>
        </pc:spChg>
        <pc:spChg chg="add">
          <ac:chgData name="Lindsey Montierth" userId="babb79a1-3a84-4548-a09b-74f0bcd582d8" providerId="ADAL" clId="{021932D4-10D6-431E-8E1A-63E62EB7A8F3}" dt="2024-08-05T15:58:12.025" v="1857" actId="26606"/>
          <ac:spMkLst>
            <pc:docMk/>
            <pc:sldMk cId="615965164" sldId="270"/>
            <ac:spMk id="13" creationId="{1C2F3FA0-960A-435A-AC72-8ADCBF50F7D2}"/>
          </ac:spMkLst>
        </pc:spChg>
        <pc:picChg chg="add mod">
          <ac:chgData name="Lindsey Montierth" userId="babb79a1-3a84-4548-a09b-74f0bcd582d8" providerId="ADAL" clId="{021932D4-10D6-431E-8E1A-63E62EB7A8F3}" dt="2024-08-05T15:58:12.025" v="1857" actId="26606"/>
          <ac:picMkLst>
            <pc:docMk/>
            <pc:sldMk cId="615965164" sldId="270"/>
            <ac:picMk id="4" creationId="{B05BAEF5-0C4B-7F97-ADD5-87872069A584}"/>
          </ac:picMkLst>
        </pc:picChg>
      </pc:sldChg>
      <pc:sldChg chg="addSp delSp modSp new mod setBg">
        <pc:chgData name="Lindsey Montierth" userId="babb79a1-3a84-4548-a09b-74f0bcd582d8" providerId="ADAL" clId="{021932D4-10D6-431E-8E1A-63E62EB7A8F3}" dt="2024-08-05T16:02:50.773" v="1926" actId="255"/>
        <pc:sldMkLst>
          <pc:docMk/>
          <pc:sldMk cId="1268974844" sldId="271"/>
        </pc:sldMkLst>
        <pc:spChg chg="mod ord">
          <ac:chgData name="Lindsey Montierth" userId="babb79a1-3a84-4548-a09b-74f0bcd582d8" providerId="ADAL" clId="{021932D4-10D6-431E-8E1A-63E62EB7A8F3}" dt="2024-08-05T16:02:28.153" v="1911" actId="1076"/>
          <ac:spMkLst>
            <pc:docMk/>
            <pc:sldMk cId="1268974844" sldId="271"/>
            <ac:spMk id="2" creationId="{C59A12FE-9706-57D5-0A79-A79558CE26CA}"/>
          </ac:spMkLst>
        </pc:spChg>
        <pc:spChg chg="del">
          <ac:chgData name="Lindsey Montierth" userId="babb79a1-3a84-4548-a09b-74f0bcd582d8" providerId="ADAL" clId="{021932D4-10D6-431E-8E1A-63E62EB7A8F3}" dt="2024-08-05T16:02:15.692" v="1908"/>
          <ac:spMkLst>
            <pc:docMk/>
            <pc:sldMk cId="1268974844" sldId="271"/>
            <ac:spMk id="3" creationId="{9E782CEE-968C-36B7-BB79-4EA3BDE11A18}"/>
          </ac:spMkLst>
        </pc:spChg>
        <pc:spChg chg="add mod">
          <ac:chgData name="Lindsey Montierth" userId="babb79a1-3a84-4548-a09b-74f0bcd582d8" providerId="ADAL" clId="{021932D4-10D6-431E-8E1A-63E62EB7A8F3}" dt="2024-08-05T16:02:50.773" v="1926" actId="255"/>
          <ac:spMkLst>
            <pc:docMk/>
            <pc:sldMk cId="1268974844" sldId="271"/>
            <ac:spMk id="4" creationId="{0F851FE4-773F-C1BD-5943-DE030C300916}"/>
          </ac:spMkLst>
        </pc:spChg>
        <pc:spChg chg="add">
          <ac:chgData name="Lindsey Montierth" userId="babb79a1-3a84-4548-a09b-74f0bcd582d8" providerId="ADAL" clId="{021932D4-10D6-431E-8E1A-63E62EB7A8F3}" dt="2024-08-05T16:02:18.883" v="1909" actId="26606"/>
          <ac:spMkLst>
            <pc:docMk/>
            <pc:sldMk cId="1268974844" sldId="271"/>
            <ac:spMk id="7175" creationId="{09A1C012-8297-4361-ACE8-A2509FB18911}"/>
          </ac:spMkLst>
        </pc:spChg>
        <pc:spChg chg="add">
          <ac:chgData name="Lindsey Montierth" userId="babb79a1-3a84-4548-a09b-74f0bcd582d8" providerId="ADAL" clId="{021932D4-10D6-431E-8E1A-63E62EB7A8F3}" dt="2024-08-05T16:02:18.883" v="1909" actId="26606"/>
          <ac:spMkLst>
            <pc:docMk/>
            <pc:sldMk cId="1268974844" sldId="271"/>
            <ac:spMk id="7177" creationId="{4AA13AD3-0A4F-475A-BEBB-DEEFF5C096C3}"/>
          </ac:spMkLst>
        </pc:spChg>
        <pc:spChg chg="add">
          <ac:chgData name="Lindsey Montierth" userId="babb79a1-3a84-4548-a09b-74f0bcd582d8" providerId="ADAL" clId="{021932D4-10D6-431E-8E1A-63E62EB7A8F3}" dt="2024-08-05T16:02:18.883" v="1909" actId="26606"/>
          <ac:spMkLst>
            <pc:docMk/>
            <pc:sldMk cId="1268974844" sldId="271"/>
            <ac:spMk id="7179" creationId="{1C2F3FA0-960A-435A-AC72-8ADCBF50F7D2}"/>
          </ac:spMkLst>
        </pc:spChg>
        <pc:picChg chg="add mod">
          <ac:chgData name="Lindsey Montierth" userId="babb79a1-3a84-4548-a09b-74f0bcd582d8" providerId="ADAL" clId="{021932D4-10D6-431E-8E1A-63E62EB7A8F3}" dt="2024-08-05T16:02:18.883" v="1909" actId="26606"/>
          <ac:picMkLst>
            <pc:docMk/>
            <pc:sldMk cId="1268974844" sldId="271"/>
            <ac:picMk id="7170" creationId="{0ED32805-6E3B-82C1-CBB5-56889F27AF9A}"/>
          </ac:picMkLst>
        </pc:picChg>
      </pc:sldChg>
      <pc:sldChg chg="addSp delSp modSp new mod setBg">
        <pc:chgData name="Lindsey Montierth" userId="babb79a1-3a84-4548-a09b-74f0bcd582d8" providerId="ADAL" clId="{021932D4-10D6-431E-8E1A-63E62EB7A8F3}" dt="2024-08-05T17:19:29.248" v="1991" actId="207"/>
        <pc:sldMkLst>
          <pc:docMk/>
          <pc:sldMk cId="713904619" sldId="272"/>
        </pc:sldMkLst>
        <pc:spChg chg="mod ord">
          <ac:chgData name="Lindsey Montierth" userId="babb79a1-3a84-4548-a09b-74f0bcd582d8" providerId="ADAL" clId="{021932D4-10D6-431E-8E1A-63E62EB7A8F3}" dt="2024-08-05T17:19:08.227" v="1979" actId="1076"/>
          <ac:spMkLst>
            <pc:docMk/>
            <pc:sldMk cId="713904619" sldId="272"/>
            <ac:spMk id="2" creationId="{BA89E5CA-F12C-B844-22E9-73F3BD5ADE0A}"/>
          </ac:spMkLst>
        </pc:spChg>
        <pc:spChg chg="del">
          <ac:chgData name="Lindsey Montierth" userId="babb79a1-3a84-4548-a09b-74f0bcd582d8" providerId="ADAL" clId="{021932D4-10D6-431E-8E1A-63E62EB7A8F3}" dt="2024-08-05T17:18:54.333" v="1977" actId="26606"/>
          <ac:spMkLst>
            <pc:docMk/>
            <pc:sldMk cId="713904619" sldId="272"/>
            <ac:spMk id="3" creationId="{EBF05476-0BCD-AB92-1B9D-F3A5A6931419}"/>
          </ac:spMkLst>
        </pc:spChg>
        <pc:spChg chg="add mod">
          <ac:chgData name="Lindsey Montierth" userId="babb79a1-3a84-4548-a09b-74f0bcd582d8" providerId="ADAL" clId="{021932D4-10D6-431E-8E1A-63E62EB7A8F3}" dt="2024-08-05T17:19:29.248" v="1991" actId="207"/>
          <ac:spMkLst>
            <pc:docMk/>
            <pc:sldMk cId="713904619" sldId="272"/>
            <ac:spMk id="4" creationId="{538206AB-2CF5-B3BF-B54A-3669F8F0FAEC}"/>
          </ac:spMkLst>
        </pc:spChg>
        <pc:spChg chg="add">
          <ac:chgData name="Lindsey Montierth" userId="babb79a1-3a84-4548-a09b-74f0bcd582d8" providerId="ADAL" clId="{021932D4-10D6-431E-8E1A-63E62EB7A8F3}" dt="2024-08-05T17:18:54.333" v="1977" actId="26606"/>
          <ac:spMkLst>
            <pc:docMk/>
            <pc:sldMk cId="713904619" sldId="272"/>
            <ac:spMk id="8199" creationId="{09A1C012-8297-4361-ACE8-A2509FB18911}"/>
          </ac:spMkLst>
        </pc:spChg>
        <pc:spChg chg="add">
          <ac:chgData name="Lindsey Montierth" userId="babb79a1-3a84-4548-a09b-74f0bcd582d8" providerId="ADAL" clId="{021932D4-10D6-431E-8E1A-63E62EB7A8F3}" dt="2024-08-05T17:18:54.333" v="1977" actId="26606"/>
          <ac:spMkLst>
            <pc:docMk/>
            <pc:sldMk cId="713904619" sldId="272"/>
            <ac:spMk id="8201" creationId="{4AA13AD3-0A4F-475A-BEBB-DEEFF5C096C3}"/>
          </ac:spMkLst>
        </pc:spChg>
        <pc:spChg chg="add">
          <ac:chgData name="Lindsey Montierth" userId="babb79a1-3a84-4548-a09b-74f0bcd582d8" providerId="ADAL" clId="{021932D4-10D6-431E-8E1A-63E62EB7A8F3}" dt="2024-08-05T17:18:54.333" v="1977" actId="26606"/>
          <ac:spMkLst>
            <pc:docMk/>
            <pc:sldMk cId="713904619" sldId="272"/>
            <ac:spMk id="8203" creationId="{1C2F3FA0-960A-435A-AC72-8ADCBF50F7D2}"/>
          </ac:spMkLst>
        </pc:spChg>
        <pc:picChg chg="add mod">
          <ac:chgData name="Lindsey Montierth" userId="babb79a1-3a84-4548-a09b-74f0bcd582d8" providerId="ADAL" clId="{021932D4-10D6-431E-8E1A-63E62EB7A8F3}" dt="2024-08-05T17:18:54.333" v="1977" actId="26606"/>
          <ac:picMkLst>
            <pc:docMk/>
            <pc:sldMk cId="713904619" sldId="272"/>
            <ac:picMk id="8194" creationId="{EACD4C10-AA0D-06EA-8789-78E12B1D6260}"/>
          </ac:picMkLst>
        </pc:picChg>
      </pc:sldChg>
      <pc:sldChg chg="addSp modSp new del mod setBg setClrOvrMap">
        <pc:chgData name="Lindsey Montierth" userId="babb79a1-3a84-4548-a09b-74f0bcd582d8" providerId="ADAL" clId="{021932D4-10D6-431E-8E1A-63E62EB7A8F3}" dt="2024-08-05T18:59:46.905" v="2513" actId="2696"/>
        <pc:sldMkLst>
          <pc:docMk/>
          <pc:sldMk cId="1073866261" sldId="273"/>
        </pc:sldMkLst>
        <pc:spChg chg="mod">
          <ac:chgData name="Lindsey Montierth" userId="babb79a1-3a84-4548-a09b-74f0bcd582d8" providerId="ADAL" clId="{021932D4-10D6-431E-8E1A-63E62EB7A8F3}" dt="2024-08-05T17:26:24.481" v="2154" actId="26606"/>
          <ac:spMkLst>
            <pc:docMk/>
            <pc:sldMk cId="1073866261" sldId="273"/>
            <ac:spMk id="2" creationId="{0D5205C1-711B-F3E5-26D3-73324CE3F5AA}"/>
          </ac:spMkLst>
        </pc:spChg>
        <pc:spChg chg="mod">
          <ac:chgData name="Lindsey Montierth" userId="babb79a1-3a84-4548-a09b-74f0bcd582d8" providerId="ADAL" clId="{021932D4-10D6-431E-8E1A-63E62EB7A8F3}" dt="2024-08-05T17:26:24.481" v="2154" actId="26606"/>
          <ac:spMkLst>
            <pc:docMk/>
            <pc:sldMk cId="1073866261" sldId="273"/>
            <ac:spMk id="3" creationId="{8872CFB3-EDE3-D60F-FFF4-30F7A3C6598A}"/>
          </ac:spMkLst>
        </pc:spChg>
        <pc:spChg chg="add mod">
          <ac:chgData name="Lindsey Montierth" userId="babb79a1-3a84-4548-a09b-74f0bcd582d8" providerId="ADAL" clId="{021932D4-10D6-431E-8E1A-63E62EB7A8F3}" dt="2024-08-05T17:26:50.462" v="2166" actId="207"/>
          <ac:spMkLst>
            <pc:docMk/>
            <pc:sldMk cId="1073866261" sldId="273"/>
            <ac:spMk id="4" creationId="{066B1EF3-2FAC-B2DD-0DB6-B64655B3EB08}"/>
          </ac:spMkLst>
        </pc:spChg>
        <pc:spChg chg="add">
          <ac:chgData name="Lindsey Montierth" userId="babb79a1-3a84-4548-a09b-74f0bcd582d8" providerId="ADAL" clId="{021932D4-10D6-431E-8E1A-63E62EB7A8F3}" dt="2024-08-05T17:26:24.481" v="2154" actId="26606"/>
          <ac:spMkLst>
            <pc:docMk/>
            <pc:sldMk cId="1073866261" sldId="273"/>
            <ac:spMk id="9223" creationId="{EB6D1D7F-141C-4D8E-BFBA-D95B68E16385}"/>
          </ac:spMkLst>
        </pc:spChg>
        <pc:spChg chg="add">
          <ac:chgData name="Lindsey Montierth" userId="babb79a1-3a84-4548-a09b-74f0bcd582d8" providerId="ADAL" clId="{021932D4-10D6-431E-8E1A-63E62EB7A8F3}" dt="2024-08-05T17:26:24.481" v="2154" actId="26606"/>
          <ac:spMkLst>
            <pc:docMk/>
            <pc:sldMk cId="1073866261" sldId="273"/>
            <ac:spMk id="9225" creationId="{558DA214-7FDA-4C9D-A7CF-9AD725E290E1}"/>
          </ac:spMkLst>
        </pc:spChg>
        <pc:picChg chg="add mod">
          <ac:chgData name="Lindsey Montierth" userId="babb79a1-3a84-4548-a09b-74f0bcd582d8" providerId="ADAL" clId="{021932D4-10D6-431E-8E1A-63E62EB7A8F3}" dt="2024-08-05T17:26:24.481" v="2154" actId="26606"/>
          <ac:picMkLst>
            <pc:docMk/>
            <pc:sldMk cId="1073866261" sldId="273"/>
            <ac:picMk id="9218" creationId="{0F2A4CDA-5E0E-71BC-2C7B-8F42131E3B23}"/>
          </ac:picMkLst>
        </pc:picChg>
      </pc:sldChg>
      <pc:sldChg chg="modSp new del mod">
        <pc:chgData name="Lindsey Montierth" userId="babb79a1-3a84-4548-a09b-74f0bcd582d8" providerId="ADAL" clId="{021932D4-10D6-431E-8E1A-63E62EB7A8F3}" dt="2024-08-05T18:59:49.889" v="2514" actId="2696"/>
        <pc:sldMkLst>
          <pc:docMk/>
          <pc:sldMk cId="4203004307" sldId="274"/>
        </pc:sldMkLst>
        <pc:spChg chg="mod">
          <ac:chgData name="Lindsey Montierth" userId="babb79a1-3a84-4548-a09b-74f0bcd582d8" providerId="ADAL" clId="{021932D4-10D6-431E-8E1A-63E62EB7A8F3}" dt="2024-08-05T17:29:38.523" v="2216" actId="20577"/>
          <ac:spMkLst>
            <pc:docMk/>
            <pc:sldMk cId="4203004307" sldId="274"/>
            <ac:spMk id="2" creationId="{660CB982-1DEC-5110-7705-4017273E65FB}"/>
          </ac:spMkLst>
        </pc:spChg>
        <pc:spChg chg="mod">
          <ac:chgData name="Lindsey Montierth" userId="babb79a1-3a84-4548-a09b-74f0bcd582d8" providerId="ADAL" clId="{021932D4-10D6-431E-8E1A-63E62EB7A8F3}" dt="2024-08-05T17:30:56.851" v="2512" actId="20577"/>
          <ac:spMkLst>
            <pc:docMk/>
            <pc:sldMk cId="4203004307" sldId="274"/>
            <ac:spMk id="3" creationId="{DA0DE3EF-556E-8B30-AB8A-00E5B3210895}"/>
          </ac:spMkLst>
        </pc:spChg>
      </pc:sldChg>
    </pc:docChg>
  </pc:docChgLst>
  <pc:docChgLst>
    <pc:chgData name="Lindsey Montierth" userId="babb79a1-3a84-4548-a09b-74f0bcd582d8" providerId="ADAL" clId="{94C9892C-D3DB-4FD9-906A-D2F6378FD1C7}"/>
    <pc:docChg chg="custSel addSld modSld">
      <pc:chgData name="Lindsey Montierth" userId="babb79a1-3a84-4548-a09b-74f0bcd582d8" providerId="ADAL" clId="{94C9892C-D3DB-4FD9-906A-D2F6378FD1C7}" dt="2024-09-04T15:31:26.969" v="675" actId="1076"/>
      <pc:docMkLst>
        <pc:docMk/>
      </pc:docMkLst>
      <pc:sldChg chg="addSp modSp new mod">
        <pc:chgData name="Lindsey Montierth" userId="babb79a1-3a84-4548-a09b-74f0bcd582d8" providerId="ADAL" clId="{94C9892C-D3DB-4FD9-906A-D2F6378FD1C7}" dt="2024-09-04T15:27:17.206" v="211"/>
        <pc:sldMkLst>
          <pc:docMk/>
          <pc:sldMk cId="3659165785" sldId="273"/>
        </pc:sldMkLst>
        <pc:spChg chg="mod">
          <ac:chgData name="Lindsey Montierth" userId="babb79a1-3a84-4548-a09b-74f0bcd582d8" providerId="ADAL" clId="{94C9892C-D3DB-4FD9-906A-D2F6378FD1C7}" dt="2024-09-04T15:21:58.581" v="68" actId="20577"/>
          <ac:spMkLst>
            <pc:docMk/>
            <pc:sldMk cId="3659165785" sldId="273"/>
            <ac:spMk id="2" creationId="{E4FEAC22-FD46-32F6-FA9C-61BB1BA94710}"/>
          </ac:spMkLst>
        </pc:spChg>
        <pc:spChg chg="mod">
          <ac:chgData name="Lindsey Montierth" userId="babb79a1-3a84-4548-a09b-74f0bcd582d8" providerId="ADAL" clId="{94C9892C-D3DB-4FD9-906A-D2F6378FD1C7}" dt="2024-09-04T15:26:47.569" v="210" actId="20577"/>
          <ac:spMkLst>
            <pc:docMk/>
            <pc:sldMk cId="3659165785" sldId="273"/>
            <ac:spMk id="3" creationId="{A1856705-6186-9DBE-8D1F-03598E19F328}"/>
          </ac:spMkLst>
        </pc:spChg>
        <pc:picChg chg="add mod">
          <ac:chgData name="Lindsey Montierth" userId="babb79a1-3a84-4548-a09b-74f0bcd582d8" providerId="ADAL" clId="{94C9892C-D3DB-4FD9-906A-D2F6378FD1C7}" dt="2024-09-04T15:27:17.206" v="211"/>
          <ac:picMkLst>
            <pc:docMk/>
            <pc:sldMk cId="3659165785" sldId="273"/>
            <ac:picMk id="4" creationId="{6CC6B1DE-143D-0E60-C3E9-907CE0F51406}"/>
          </ac:picMkLst>
        </pc:picChg>
      </pc:sldChg>
      <pc:sldChg chg="addSp modSp new mod setBg">
        <pc:chgData name="Lindsey Montierth" userId="babb79a1-3a84-4548-a09b-74f0bcd582d8" providerId="ADAL" clId="{94C9892C-D3DB-4FD9-906A-D2F6378FD1C7}" dt="2024-09-04T15:31:26.969" v="675" actId="1076"/>
        <pc:sldMkLst>
          <pc:docMk/>
          <pc:sldMk cId="4122527522" sldId="274"/>
        </pc:sldMkLst>
        <pc:spChg chg="mod">
          <ac:chgData name="Lindsey Montierth" userId="babb79a1-3a84-4548-a09b-74f0bcd582d8" providerId="ADAL" clId="{94C9892C-D3DB-4FD9-906A-D2F6378FD1C7}" dt="2024-09-04T15:30:57.614" v="663" actId="26606"/>
          <ac:spMkLst>
            <pc:docMk/>
            <pc:sldMk cId="4122527522" sldId="274"/>
            <ac:spMk id="2" creationId="{F30291EA-E8AC-73EB-6B72-E3B298CDEAF3}"/>
          </ac:spMkLst>
        </pc:spChg>
        <pc:spChg chg="mod">
          <ac:chgData name="Lindsey Montierth" userId="babb79a1-3a84-4548-a09b-74f0bcd582d8" providerId="ADAL" clId="{94C9892C-D3DB-4FD9-906A-D2F6378FD1C7}" dt="2024-09-04T15:30:57.614" v="663" actId="26606"/>
          <ac:spMkLst>
            <pc:docMk/>
            <pc:sldMk cId="4122527522" sldId="274"/>
            <ac:spMk id="3" creationId="{F365680E-F8DD-206B-A53C-2CB07C81A5BC}"/>
          </ac:spMkLst>
        </pc:spChg>
        <pc:spChg chg="add mod">
          <ac:chgData name="Lindsey Montierth" userId="babb79a1-3a84-4548-a09b-74f0bcd582d8" providerId="ADAL" clId="{94C9892C-D3DB-4FD9-906A-D2F6378FD1C7}" dt="2024-09-04T15:31:26.969" v="675" actId="1076"/>
          <ac:spMkLst>
            <pc:docMk/>
            <pc:sldMk cId="4122527522" sldId="274"/>
            <ac:spMk id="4" creationId="{0B4BBB50-9249-16EC-6EDE-95F91B67FDD8}"/>
          </ac:spMkLst>
        </pc:spChg>
        <pc:spChg chg="add">
          <ac:chgData name="Lindsey Montierth" userId="babb79a1-3a84-4548-a09b-74f0bcd582d8" providerId="ADAL" clId="{94C9892C-D3DB-4FD9-906A-D2F6378FD1C7}" dt="2024-09-04T15:30:57.614" v="663" actId="26606"/>
          <ac:spMkLst>
            <pc:docMk/>
            <pc:sldMk cId="4122527522" sldId="274"/>
            <ac:spMk id="1031" creationId="{EB6D1D7F-141C-4D8E-BFBA-D95B68E16385}"/>
          </ac:spMkLst>
        </pc:spChg>
        <pc:spChg chg="add">
          <ac:chgData name="Lindsey Montierth" userId="babb79a1-3a84-4548-a09b-74f0bcd582d8" providerId="ADAL" clId="{94C9892C-D3DB-4FD9-906A-D2F6378FD1C7}" dt="2024-09-04T15:30:57.614" v="663" actId="26606"/>
          <ac:spMkLst>
            <pc:docMk/>
            <pc:sldMk cId="4122527522" sldId="274"/>
            <ac:spMk id="1033" creationId="{B7B54865-0417-4422-B63B-3E74C04CD741}"/>
          </ac:spMkLst>
        </pc:spChg>
        <pc:spChg chg="add">
          <ac:chgData name="Lindsey Montierth" userId="babb79a1-3a84-4548-a09b-74f0bcd582d8" providerId="ADAL" clId="{94C9892C-D3DB-4FD9-906A-D2F6378FD1C7}" dt="2024-09-04T15:30:57.614" v="663" actId="26606"/>
          <ac:spMkLst>
            <pc:docMk/>
            <pc:sldMk cId="4122527522" sldId="274"/>
            <ac:spMk id="1035" creationId="{4815D795-EBA0-4245-89F8-B459481683FB}"/>
          </ac:spMkLst>
        </pc:spChg>
        <pc:picChg chg="add mod ord">
          <ac:chgData name="Lindsey Montierth" userId="babb79a1-3a84-4548-a09b-74f0bcd582d8" providerId="ADAL" clId="{94C9892C-D3DB-4FD9-906A-D2F6378FD1C7}" dt="2024-09-04T15:30:57.614" v="663" actId="26606"/>
          <ac:picMkLst>
            <pc:docMk/>
            <pc:sldMk cId="4122527522" sldId="274"/>
            <ac:picMk id="1026" creationId="{A0AB1D84-4654-2523-BFBC-4BCB682B388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F35CE-509D-489A-B4C7-C5797E5E77C1}" type="datetimeFigureOut">
              <a:rPr lang="en-US" smtClean="0"/>
              <a:t>9/4/2024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3CA69-8583-4B44-B7C5-92025409BC0E}" type="slidenum">
              <a:rPr lang="en-US" smtClean="0"/>
              <a:t>‹#›</a:t>
            </a:fld>
            <a:endParaRPr lang="en-US"/>
          </a:p>
        </p:txBody>
      </p:sp>
    </p:spTree>
    <p:extLst>
      <p:ext uri="{BB962C8B-B14F-4D97-AF65-F5344CB8AC3E}">
        <p14:creationId xmlns:p14="http://schemas.microsoft.com/office/powerpoint/2010/main" val="2483921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video: 4:33 minutes</a:t>
            </a:r>
          </a:p>
        </p:txBody>
      </p:sp>
      <p:sp>
        <p:nvSpPr>
          <p:cNvPr id="4" name="Slide Number Placeholder 3"/>
          <p:cNvSpPr>
            <a:spLocks noGrp="1"/>
          </p:cNvSpPr>
          <p:nvPr>
            <p:ph type="sldNum" sz="quarter" idx="5"/>
          </p:nvPr>
        </p:nvSpPr>
        <p:spPr/>
        <p:txBody>
          <a:bodyPr/>
          <a:lstStyle/>
          <a:p>
            <a:fld id="{64C3CA69-8583-4B44-B7C5-92025409BC0E}" type="slidenum">
              <a:rPr lang="en-US" smtClean="0"/>
              <a:t>6</a:t>
            </a:fld>
            <a:endParaRPr lang="en-US"/>
          </a:p>
        </p:txBody>
      </p:sp>
    </p:spTree>
    <p:extLst>
      <p:ext uri="{BB962C8B-B14F-4D97-AF65-F5344CB8AC3E}">
        <p14:creationId xmlns:p14="http://schemas.microsoft.com/office/powerpoint/2010/main" val="1534513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9/4/2024</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220038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9/4/2024</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71470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9/4/2024</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22213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9/4/2024</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94541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9/4/2024</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223275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9/4/2024</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666857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9/4/2024</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8214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9/4/2024</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224818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9/4/2024</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17397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9/4/2024</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7217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9/4/2024</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821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9/4/2024</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05428495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orethanjustparks.com/list-of-national-parks-by-state/"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ntraveler.com/story/yellowstone-national-park-guide"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pca.org/parks/crater-lake-national-park"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arp.org/travel/vacation-ideas/outdoors/info-2020/rocky-mountain-national-park-guide.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Point_Reyes_National_Seashore"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ruggednation.com/blogs/adventure-outpost/destination-everglades-national-park"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tennesseerivervalleygeotourism.org/entries/great-smoky-mountains-national-park/59cc164f-dbb8-42ed-9d83-f3e2f65eae61"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nechelofanadventure.com/12-most-beautiful-national-parks-in-the-usa/"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oon.com/travel/national-parks/one-day-in-yellowstone-national-park/"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ysa5OBhXz-Q?feature=oembed"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s://www.viator.com/Zion-National-Park/d5610"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ationalparks.org/explore/parks/point-reyes-national-seashore"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mericanrivers.org/river/colorado-river-in-the-grand-canyon-2/"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5BB74C-33FB-4335-8808-49E247F7B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1225106"/>
            <a:ext cx="8132066" cy="3788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D75E24-0194-A5EE-7D1B-343F8F964009}"/>
              </a:ext>
            </a:extLst>
          </p:cNvPr>
          <p:cNvSpPr>
            <a:spLocks noGrp="1"/>
          </p:cNvSpPr>
          <p:nvPr>
            <p:ph type="ctrTitle"/>
          </p:nvPr>
        </p:nvSpPr>
        <p:spPr>
          <a:xfrm>
            <a:off x="4703402" y="1841412"/>
            <a:ext cx="6406559" cy="2688020"/>
          </a:xfrm>
        </p:spPr>
        <p:txBody>
          <a:bodyPr>
            <a:normAutofit/>
          </a:bodyPr>
          <a:lstStyle/>
          <a:p>
            <a:pPr algn="l"/>
            <a:r>
              <a:rPr lang="en-US" sz="6200">
                <a:solidFill>
                  <a:schemeClr val="bg1"/>
                </a:solidFill>
              </a:rPr>
              <a:t>Discover the Waters of our National Parks</a:t>
            </a:r>
          </a:p>
        </p:txBody>
      </p:sp>
      <p:sp>
        <p:nvSpPr>
          <p:cNvPr id="3" name="Subtitle 2">
            <a:extLst>
              <a:ext uri="{FF2B5EF4-FFF2-40B4-BE49-F238E27FC236}">
                <a16:creationId xmlns:a16="http://schemas.microsoft.com/office/drawing/2014/main" id="{C4E6EEEB-8314-2C7D-1238-75C88105FEE7}"/>
              </a:ext>
            </a:extLst>
          </p:cNvPr>
          <p:cNvSpPr>
            <a:spLocks noGrp="1"/>
          </p:cNvSpPr>
          <p:nvPr>
            <p:ph type="subTitle" idx="1"/>
          </p:nvPr>
        </p:nvSpPr>
        <p:spPr>
          <a:xfrm>
            <a:off x="4703402" y="5206246"/>
            <a:ext cx="6433990" cy="1024128"/>
          </a:xfrm>
        </p:spPr>
        <p:txBody>
          <a:bodyPr>
            <a:normAutofit fontScale="77500" lnSpcReduction="20000"/>
          </a:bodyPr>
          <a:lstStyle/>
          <a:p>
            <a:pPr algn="l">
              <a:lnSpc>
                <a:spcPct val="91000"/>
              </a:lnSpc>
            </a:pPr>
            <a:r>
              <a:rPr lang="en-US" sz="2800" i="1" dirty="0">
                <a:solidFill>
                  <a:schemeClr val="tx1"/>
                </a:solidFill>
              </a:rPr>
              <a:t>Hallsdale Powell Utility District 2024</a:t>
            </a:r>
          </a:p>
          <a:p>
            <a:pPr algn="l">
              <a:lnSpc>
                <a:spcPct val="91000"/>
              </a:lnSpc>
            </a:pPr>
            <a:r>
              <a:rPr lang="en-US" sz="2800" i="1" dirty="0">
                <a:solidFill>
                  <a:schemeClr val="tx1"/>
                </a:solidFill>
              </a:rPr>
              <a:t>Adapted from Discover the Waters of Our National Parks Project WET 2011</a:t>
            </a:r>
          </a:p>
        </p:txBody>
      </p:sp>
      <p:pic>
        <p:nvPicPr>
          <p:cNvPr id="4" name="Picture 3" descr="Aerial photo of the river flowing through the forest">
            <a:extLst>
              <a:ext uri="{FF2B5EF4-FFF2-40B4-BE49-F238E27FC236}">
                <a16:creationId xmlns:a16="http://schemas.microsoft.com/office/drawing/2014/main" id="{AF644767-94BD-4D6F-F424-465ED14DD5A0}"/>
              </a:ext>
            </a:extLst>
          </p:cNvPr>
          <p:cNvPicPr>
            <a:picLocks noChangeAspect="1"/>
          </p:cNvPicPr>
          <p:nvPr/>
        </p:nvPicPr>
        <p:blipFill>
          <a:blip r:embed="rId2"/>
          <a:srcRect l="19636" r="1" b="1"/>
          <a:stretch/>
        </p:blipFill>
        <p:spPr>
          <a:xfrm>
            <a:off x="20" y="1225106"/>
            <a:ext cx="4059915" cy="3788958"/>
          </a:xfrm>
          <a:prstGeom prst="rect">
            <a:avLst/>
          </a:prstGeom>
        </p:spPr>
      </p:pic>
    </p:spTree>
    <p:extLst>
      <p:ext uri="{BB962C8B-B14F-4D97-AF65-F5344CB8AC3E}">
        <p14:creationId xmlns:p14="http://schemas.microsoft.com/office/powerpoint/2010/main" val="63949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2" name="Rectangle 6151">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57" name="Rectangle 6156">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OMPLETE National Parks List 2024 (+ Printable MAP)">
            <a:extLst>
              <a:ext uri="{FF2B5EF4-FFF2-40B4-BE49-F238E27FC236}">
                <a16:creationId xmlns:a16="http://schemas.microsoft.com/office/drawing/2014/main" id="{9B7087A6-B640-3AC6-0C0F-D1034E1AC391}"/>
              </a:ext>
            </a:extLst>
          </p:cNvPr>
          <p:cNvPicPr>
            <a:picLocks noGrp="1" noChangeAspect="1" noChangeArrowheads="1"/>
          </p:cNvPicPr>
          <p:nvPr>
            <p:ph idx="1"/>
          </p:nvPr>
        </p:nvPicPr>
        <p:blipFill>
          <a:blip r:embed="rId2">
            <a:alphaModFix amt="60000"/>
            <a:extLst>
              <a:ext uri="{28A0092B-C50C-407E-A947-70E740481C1C}">
                <a14:useLocalDpi xmlns:a14="http://schemas.microsoft.com/office/drawing/2010/main" val="0"/>
              </a:ext>
            </a:extLst>
          </a:blip>
          <a:srcRect t="13972" b="1846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5698A5-19A0-A5F9-D72B-21263C89A128}"/>
              </a:ext>
            </a:extLst>
          </p:cNvPr>
          <p:cNvSpPr>
            <a:spLocks noGrp="1"/>
          </p:cNvSpPr>
          <p:nvPr>
            <p:ph type="title"/>
          </p:nvPr>
        </p:nvSpPr>
        <p:spPr>
          <a:xfrm>
            <a:off x="960120" y="640080"/>
            <a:ext cx="10268712" cy="3227832"/>
          </a:xfrm>
        </p:spPr>
        <p:txBody>
          <a:bodyPr vert="horz" lIns="91440" tIns="45720" rIns="91440" bIns="45720" rtlCol="0" anchor="b">
            <a:normAutofit/>
          </a:bodyPr>
          <a:lstStyle/>
          <a:p>
            <a:pPr algn="ctr"/>
            <a:r>
              <a:rPr lang="en-US" sz="7500">
                <a:solidFill>
                  <a:schemeClr val="tx1"/>
                </a:solidFill>
              </a:rPr>
              <a:t>Let’s take a Closer look at our national parks!</a:t>
            </a:r>
          </a:p>
        </p:txBody>
      </p:sp>
      <p:sp>
        <p:nvSpPr>
          <p:cNvPr id="6" name="TextBox 5">
            <a:extLst>
              <a:ext uri="{FF2B5EF4-FFF2-40B4-BE49-F238E27FC236}">
                <a16:creationId xmlns:a16="http://schemas.microsoft.com/office/drawing/2014/main" id="{A4930C9B-A4E5-1448-3447-40579FD7F4DF}"/>
              </a:ext>
            </a:extLst>
          </p:cNvPr>
          <p:cNvSpPr txBox="1"/>
          <p:nvPr/>
        </p:nvSpPr>
        <p:spPr>
          <a:xfrm>
            <a:off x="3359020" y="6217920"/>
            <a:ext cx="5644622" cy="307777"/>
          </a:xfrm>
          <a:prstGeom prst="rect">
            <a:avLst/>
          </a:prstGeom>
          <a:noFill/>
        </p:spPr>
        <p:txBody>
          <a:bodyPr wrap="none" rtlCol="0">
            <a:spAutoFit/>
          </a:bodyPr>
          <a:lstStyle/>
          <a:p>
            <a:r>
              <a:rPr lang="en-US" sz="1400" dirty="0"/>
              <a:t>Image: </a:t>
            </a:r>
            <a:r>
              <a:rPr lang="en-US" sz="1400" dirty="0">
                <a:hlinkClick r:id="rId3">
                  <a:extLst>
                    <a:ext uri="{A12FA001-AC4F-418D-AE19-62706E023703}">
                      <ahyp:hlinkClr xmlns:ahyp="http://schemas.microsoft.com/office/drawing/2018/hyperlinkcolor" val="tx"/>
                    </a:ext>
                  </a:extLst>
                </a:hlinkClick>
              </a:rPr>
              <a:t>https://morethanjustparks.com/list-of-national-parks-by-state/</a:t>
            </a:r>
            <a:r>
              <a:rPr lang="en-US" sz="1400" dirty="0"/>
              <a:t> </a:t>
            </a:r>
          </a:p>
        </p:txBody>
      </p:sp>
    </p:spTree>
    <p:extLst>
      <p:ext uri="{BB962C8B-B14F-4D97-AF65-F5344CB8AC3E}">
        <p14:creationId xmlns:p14="http://schemas.microsoft.com/office/powerpoint/2010/main" val="92931996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Yellowstone National Park Guide: Everything to Know Before Your Trip |  Condé Nast Traveler">
            <a:extLst>
              <a:ext uri="{FF2B5EF4-FFF2-40B4-BE49-F238E27FC236}">
                <a16:creationId xmlns:a16="http://schemas.microsoft.com/office/drawing/2014/main" id="{22A2CCF7-BECD-A1B5-2EB5-92AF4952ADE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bwMode="auto">
          <a:xfrm>
            <a:off x="20" y="0"/>
            <a:ext cx="12191980" cy="6857990"/>
          </a:xfrm>
          <a:prstGeom prst="rect">
            <a:avLst/>
          </a:prstGeom>
          <a:noFill/>
        </p:spPr>
      </p:pic>
      <p:sp>
        <p:nvSpPr>
          <p:cNvPr id="13" name="Rectangle 12">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4E1234-C5A5-2023-7CEC-CEEA8C562F52}"/>
              </a:ext>
            </a:extLst>
          </p:cNvPr>
          <p:cNvSpPr>
            <a:spLocks noGrp="1"/>
          </p:cNvSpPr>
          <p:nvPr>
            <p:ph type="title"/>
          </p:nvPr>
        </p:nvSpPr>
        <p:spPr>
          <a:xfrm>
            <a:off x="961644" y="5109008"/>
            <a:ext cx="10268712" cy="846223"/>
          </a:xfrm>
        </p:spPr>
        <p:txBody>
          <a:bodyPr vert="horz" lIns="91440" tIns="45720" rIns="91440" bIns="45720" rtlCol="0" anchor="b">
            <a:normAutofit fontScale="90000"/>
          </a:bodyPr>
          <a:lstStyle/>
          <a:p>
            <a:pPr algn="ctr"/>
            <a:r>
              <a:rPr lang="en-US" sz="5400" dirty="0">
                <a:solidFill>
                  <a:srgbClr val="FFFFFF"/>
                </a:solidFill>
              </a:rPr>
              <a:t>Card #1</a:t>
            </a:r>
            <a:br>
              <a:rPr lang="en-US" sz="5400" dirty="0">
                <a:solidFill>
                  <a:srgbClr val="FFFFFF"/>
                </a:solidFill>
              </a:rPr>
            </a:br>
            <a:r>
              <a:rPr lang="en-US" sz="5400" dirty="0">
                <a:solidFill>
                  <a:srgbClr val="FFFFFF"/>
                </a:solidFill>
              </a:rPr>
              <a:t>Yellowstone National Park</a:t>
            </a:r>
          </a:p>
        </p:txBody>
      </p:sp>
      <p:sp>
        <p:nvSpPr>
          <p:cNvPr id="5" name="TextBox 4">
            <a:extLst>
              <a:ext uri="{FF2B5EF4-FFF2-40B4-BE49-F238E27FC236}">
                <a16:creationId xmlns:a16="http://schemas.microsoft.com/office/drawing/2014/main" id="{9FF9B67D-FCE7-271B-325C-D96512F30C91}"/>
              </a:ext>
            </a:extLst>
          </p:cNvPr>
          <p:cNvSpPr txBox="1"/>
          <p:nvPr/>
        </p:nvSpPr>
        <p:spPr>
          <a:xfrm>
            <a:off x="391886" y="6428792"/>
            <a:ext cx="5958682" cy="584775"/>
          </a:xfrm>
          <a:prstGeom prst="rect">
            <a:avLst/>
          </a:prstGeom>
          <a:noFill/>
        </p:spPr>
        <p:txBody>
          <a:bodyPr wrap="none" rtlCol="0">
            <a:spAutoFit/>
          </a:bodyPr>
          <a:lstStyle/>
          <a:p>
            <a:r>
              <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Image: </a:t>
            </a:r>
            <a:r>
              <a:rPr lang="en-US" sz="1400"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https://www.cntraveler.com/story/yellowstone-national-park-guide</a:t>
            </a:r>
            <a:r>
              <a:rPr lang="en-US" sz="1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endPar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18073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Crater Lake · National Parks Conservation Association">
            <a:extLst>
              <a:ext uri="{FF2B5EF4-FFF2-40B4-BE49-F238E27FC236}">
                <a16:creationId xmlns:a16="http://schemas.microsoft.com/office/drawing/2014/main" id="{7F72685A-2A00-DC18-015A-6FE54E845EA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p:spPr>
      </p:pic>
      <p:sp>
        <p:nvSpPr>
          <p:cNvPr id="13" name="Rectangle 12">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9CD68-1E92-97E0-5462-C3C31D33F74B}"/>
              </a:ext>
            </a:extLst>
          </p:cNvPr>
          <p:cNvSpPr>
            <a:spLocks noGrp="1"/>
          </p:cNvSpPr>
          <p:nvPr>
            <p:ph type="title"/>
          </p:nvPr>
        </p:nvSpPr>
        <p:spPr>
          <a:xfrm>
            <a:off x="961644" y="5109008"/>
            <a:ext cx="10268712" cy="846223"/>
          </a:xfrm>
        </p:spPr>
        <p:txBody>
          <a:bodyPr vert="horz" lIns="91440" tIns="45720" rIns="91440" bIns="45720" rtlCol="0" anchor="b">
            <a:noAutofit/>
          </a:bodyPr>
          <a:lstStyle/>
          <a:p>
            <a:pPr algn="ctr"/>
            <a:r>
              <a:rPr lang="en-US" sz="4900" dirty="0">
                <a:solidFill>
                  <a:srgbClr val="FFFFFF"/>
                </a:solidFill>
              </a:rPr>
              <a:t>Card #2 </a:t>
            </a:r>
            <a:br>
              <a:rPr lang="en-US" sz="4900" dirty="0">
                <a:solidFill>
                  <a:srgbClr val="FFFFFF"/>
                </a:solidFill>
              </a:rPr>
            </a:br>
            <a:r>
              <a:rPr lang="en-US" sz="4900" dirty="0">
                <a:solidFill>
                  <a:srgbClr val="FFFFFF"/>
                </a:solidFill>
              </a:rPr>
              <a:t>Crater Lake National Park</a:t>
            </a:r>
          </a:p>
        </p:txBody>
      </p:sp>
      <p:sp>
        <p:nvSpPr>
          <p:cNvPr id="5" name="TextBox 4">
            <a:extLst>
              <a:ext uri="{FF2B5EF4-FFF2-40B4-BE49-F238E27FC236}">
                <a16:creationId xmlns:a16="http://schemas.microsoft.com/office/drawing/2014/main" id="{DEB47D9E-616C-CFBD-F26E-E37C420E1291}"/>
              </a:ext>
            </a:extLst>
          </p:cNvPr>
          <p:cNvSpPr txBox="1"/>
          <p:nvPr/>
        </p:nvSpPr>
        <p:spPr>
          <a:xfrm>
            <a:off x="144488" y="6477438"/>
            <a:ext cx="4984057" cy="307777"/>
          </a:xfrm>
          <a:prstGeom prst="rect">
            <a:avLst/>
          </a:prstGeom>
          <a:noFill/>
        </p:spPr>
        <p:txBody>
          <a:bodyPr wrap="none" rtlCol="0">
            <a:spAutoFit/>
          </a:bodyPr>
          <a:lstStyle/>
          <a:p>
            <a:r>
              <a:rPr lang="en-US" sz="1400" dirty="0"/>
              <a:t>Image: </a:t>
            </a:r>
            <a:r>
              <a:rPr lang="en-US" sz="1400" dirty="0">
                <a:hlinkClick r:id="rId3">
                  <a:extLst>
                    <a:ext uri="{A12FA001-AC4F-418D-AE19-62706E023703}">
                      <ahyp:hlinkClr xmlns:ahyp="http://schemas.microsoft.com/office/drawing/2018/hyperlinkcolor" val="tx"/>
                    </a:ext>
                  </a:extLst>
                </a:hlinkClick>
              </a:rPr>
              <a:t>https://www.npca.org/parks/crater-lake-national-park</a:t>
            </a:r>
            <a:r>
              <a:rPr lang="en-US" sz="1400" dirty="0"/>
              <a:t> </a:t>
            </a:r>
          </a:p>
        </p:txBody>
      </p:sp>
    </p:spTree>
    <p:extLst>
      <p:ext uri="{BB962C8B-B14F-4D97-AF65-F5344CB8AC3E}">
        <p14:creationId xmlns:p14="http://schemas.microsoft.com/office/powerpoint/2010/main" val="108816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he Ultimate Guide to Rocky Mountain National Park">
            <a:extLst>
              <a:ext uri="{FF2B5EF4-FFF2-40B4-BE49-F238E27FC236}">
                <a16:creationId xmlns:a16="http://schemas.microsoft.com/office/drawing/2014/main" id="{9422DDBE-E8D7-4F36-72F6-6CC2A9DA98F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b="2174"/>
          <a:stretch/>
        </p:blipFill>
        <p:spPr bwMode="auto">
          <a:xfrm>
            <a:off x="20" y="10"/>
            <a:ext cx="12191980" cy="6857990"/>
          </a:xfrm>
          <a:prstGeom prst="rect">
            <a:avLst/>
          </a:prstGeom>
          <a:noFill/>
        </p:spPr>
      </p:pic>
      <p:sp>
        <p:nvSpPr>
          <p:cNvPr id="13" name="Rectangle 12">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D8FCA5-607F-7E4C-6E59-8C4E4D82D1E4}"/>
              </a:ext>
            </a:extLst>
          </p:cNvPr>
          <p:cNvSpPr>
            <a:spLocks noGrp="1"/>
          </p:cNvSpPr>
          <p:nvPr>
            <p:ph type="title"/>
          </p:nvPr>
        </p:nvSpPr>
        <p:spPr>
          <a:xfrm>
            <a:off x="961644" y="5174322"/>
            <a:ext cx="10268712" cy="846223"/>
          </a:xfrm>
        </p:spPr>
        <p:txBody>
          <a:bodyPr vert="horz" lIns="91440" tIns="45720" rIns="91440" bIns="45720" rtlCol="0" anchor="b">
            <a:noAutofit/>
          </a:bodyPr>
          <a:lstStyle/>
          <a:p>
            <a:pPr algn="ctr"/>
            <a:r>
              <a:rPr lang="en-US" sz="4900" dirty="0">
                <a:solidFill>
                  <a:srgbClr val="FFFFFF"/>
                </a:solidFill>
              </a:rPr>
              <a:t>Card #3</a:t>
            </a:r>
            <a:br>
              <a:rPr lang="en-US" sz="4900" dirty="0">
                <a:solidFill>
                  <a:srgbClr val="FFFFFF"/>
                </a:solidFill>
              </a:rPr>
            </a:br>
            <a:r>
              <a:rPr lang="en-US" sz="4900" dirty="0">
                <a:solidFill>
                  <a:srgbClr val="FFFFFF"/>
                </a:solidFill>
              </a:rPr>
              <a:t>Rocky Mountain National Park</a:t>
            </a:r>
          </a:p>
        </p:txBody>
      </p:sp>
      <p:sp>
        <p:nvSpPr>
          <p:cNvPr id="5" name="TextBox 4">
            <a:extLst>
              <a:ext uri="{FF2B5EF4-FFF2-40B4-BE49-F238E27FC236}">
                <a16:creationId xmlns:a16="http://schemas.microsoft.com/office/drawing/2014/main" id="{822E382C-581D-DAE7-EBDD-5D6A79CD050D}"/>
              </a:ext>
            </a:extLst>
          </p:cNvPr>
          <p:cNvSpPr txBox="1"/>
          <p:nvPr/>
        </p:nvSpPr>
        <p:spPr>
          <a:xfrm>
            <a:off x="364527" y="6449546"/>
            <a:ext cx="9001054" cy="307777"/>
          </a:xfrm>
          <a:prstGeom prst="rect">
            <a:avLst/>
          </a:prstGeom>
          <a:noFill/>
        </p:spPr>
        <p:txBody>
          <a:bodyPr wrap="none" rtlCol="0">
            <a:spAutoFit/>
          </a:bodyPr>
          <a:lstStyle/>
          <a:p>
            <a:r>
              <a:rPr lang="en-US" sz="1400" dirty="0"/>
              <a:t>Image: </a:t>
            </a:r>
            <a:r>
              <a:rPr lang="en-US" sz="1400" dirty="0">
                <a:hlinkClick r:id="rId3">
                  <a:extLst>
                    <a:ext uri="{A12FA001-AC4F-418D-AE19-62706E023703}">
                      <ahyp:hlinkClr xmlns:ahyp="http://schemas.microsoft.com/office/drawing/2018/hyperlinkcolor" val="tx"/>
                    </a:ext>
                  </a:extLst>
                </a:hlinkClick>
              </a:rPr>
              <a:t>https://www.aarp.org/travel/vacation-ideas/outdoors/info-2020/rocky-mountain-national-park-guide.html</a:t>
            </a:r>
            <a:r>
              <a:rPr lang="en-US" sz="1400" dirty="0"/>
              <a:t> </a:t>
            </a:r>
          </a:p>
        </p:txBody>
      </p:sp>
    </p:spTree>
    <p:extLst>
      <p:ext uri="{BB962C8B-B14F-4D97-AF65-F5344CB8AC3E}">
        <p14:creationId xmlns:p14="http://schemas.microsoft.com/office/powerpoint/2010/main" val="4202891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Point Reyes National Seashore - Wikipedia">
            <a:extLst>
              <a:ext uri="{FF2B5EF4-FFF2-40B4-BE49-F238E27FC236}">
                <a16:creationId xmlns:a16="http://schemas.microsoft.com/office/drawing/2014/main" id="{B05BAEF5-0C4B-7F97-ADD5-87872069A58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3127"/>
          <a:stretch/>
        </p:blipFill>
        <p:spPr bwMode="auto">
          <a:xfrm>
            <a:off x="20" y="10"/>
            <a:ext cx="12191980" cy="6857990"/>
          </a:xfrm>
          <a:prstGeom prst="rect">
            <a:avLst/>
          </a:prstGeom>
          <a:noFill/>
        </p:spPr>
      </p:pic>
      <p:sp>
        <p:nvSpPr>
          <p:cNvPr id="13" name="Rectangle 12">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FBA81C-00AD-980A-2AC5-9618445C070B}"/>
              </a:ext>
            </a:extLst>
          </p:cNvPr>
          <p:cNvSpPr>
            <a:spLocks noGrp="1"/>
          </p:cNvSpPr>
          <p:nvPr>
            <p:ph type="title"/>
          </p:nvPr>
        </p:nvSpPr>
        <p:spPr>
          <a:xfrm>
            <a:off x="961644" y="5109008"/>
            <a:ext cx="10268712" cy="846223"/>
          </a:xfrm>
        </p:spPr>
        <p:txBody>
          <a:bodyPr vert="horz" lIns="91440" tIns="45720" rIns="91440" bIns="45720" rtlCol="0" anchor="b">
            <a:noAutofit/>
          </a:bodyPr>
          <a:lstStyle/>
          <a:p>
            <a:pPr algn="ctr"/>
            <a:r>
              <a:rPr lang="en-US" sz="4900" dirty="0">
                <a:solidFill>
                  <a:srgbClr val="FFFFFF"/>
                </a:solidFill>
              </a:rPr>
              <a:t>Card #4</a:t>
            </a:r>
            <a:br>
              <a:rPr lang="en-US" sz="4900" dirty="0">
                <a:solidFill>
                  <a:srgbClr val="FFFFFF"/>
                </a:solidFill>
              </a:rPr>
            </a:br>
            <a:r>
              <a:rPr lang="en-US" sz="4900" dirty="0">
                <a:solidFill>
                  <a:srgbClr val="FFFFFF"/>
                </a:solidFill>
              </a:rPr>
              <a:t>Point Reyes National Seashore</a:t>
            </a:r>
          </a:p>
        </p:txBody>
      </p:sp>
      <p:sp>
        <p:nvSpPr>
          <p:cNvPr id="5" name="TextBox 4">
            <a:extLst>
              <a:ext uri="{FF2B5EF4-FFF2-40B4-BE49-F238E27FC236}">
                <a16:creationId xmlns:a16="http://schemas.microsoft.com/office/drawing/2014/main" id="{5F536D5F-3D32-D402-6BEF-194A77DF404A}"/>
              </a:ext>
            </a:extLst>
          </p:cNvPr>
          <p:cNvSpPr txBox="1"/>
          <p:nvPr/>
        </p:nvSpPr>
        <p:spPr>
          <a:xfrm>
            <a:off x="298580" y="6540594"/>
            <a:ext cx="5653151" cy="307777"/>
          </a:xfrm>
          <a:prstGeom prst="rect">
            <a:avLst/>
          </a:prstGeom>
          <a:noFill/>
        </p:spPr>
        <p:txBody>
          <a:bodyPr wrap="none" rtlCol="0">
            <a:spAutoFit/>
          </a:bodyPr>
          <a:lstStyle/>
          <a:p>
            <a:r>
              <a:rPr lang="en-US" sz="1400" dirty="0">
                <a:solidFill>
                  <a:schemeClr val="bg1"/>
                </a:solidFill>
              </a:rPr>
              <a:t>Image: </a:t>
            </a:r>
            <a:r>
              <a:rPr lang="en-US" sz="1400" dirty="0">
                <a:solidFill>
                  <a:schemeClr val="bg1"/>
                </a:solidFill>
                <a:hlinkClick r:id="rId3">
                  <a:extLst>
                    <a:ext uri="{A12FA001-AC4F-418D-AE19-62706E023703}">
                      <ahyp:hlinkClr xmlns:ahyp="http://schemas.microsoft.com/office/drawing/2018/hyperlinkcolor" val="tx"/>
                    </a:ext>
                  </a:extLst>
                </a:hlinkClick>
              </a:rPr>
              <a:t>https://en.wikipedia.org/wiki/Point_Reyes_National_Seashore</a:t>
            </a:r>
            <a:r>
              <a:rPr lang="en-US" sz="1400" dirty="0">
                <a:solidFill>
                  <a:schemeClr val="bg1"/>
                </a:solidFill>
              </a:rPr>
              <a:t> </a:t>
            </a:r>
          </a:p>
        </p:txBody>
      </p:sp>
    </p:spTree>
    <p:extLst>
      <p:ext uri="{BB962C8B-B14F-4D97-AF65-F5344CB8AC3E}">
        <p14:creationId xmlns:p14="http://schemas.microsoft.com/office/powerpoint/2010/main" val="615965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77" name="Rectangle 7176">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0ED32805-6E3B-82C1-CBB5-56889F27AF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4819" b="1091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9" name="Rectangle 7178">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A12FE-9706-57D5-0A79-A79558CE26CA}"/>
              </a:ext>
            </a:extLst>
          </p:cNvPr>
          <p:cNvSpPr>
            <a:spLocks noGrp="1"/>
          </p:cNvSpPr>
          <p:nvPr>
            <p:ph type="title"/>
          </p:nvPr>
        </p:nvSpPr>
        <p:spPr>
          <a:xfrm>
            <a:off x="961644" y="5109008"/>
            <a:ext cx="10268712" cy="846223"/>
          </a:xfrm>
        </p:spPr>
        <p:txBody>
          <a:bodyPr vert="horz" lIns="91440" tIns="45720" rIns="91440" bIns="45720" rtlCol="0" anchor="b">
            <a:noAutofit/>
          </a:bodyPr>
          <a:lstStyle/>
          <a:p>
            <a:pPr algn="ctr"/>
            <a:r>
              <a:rPr lang="en-US" sz="4900" dirty="0">
                <a:solidFill>
                  <a:srgbClr val="FFFFFF"/>
                </a:solidFill>
              </a:rPr>
              <a:t>Card #5 </a:t>
            </a:r>
            <a:br>
              <a:rPr lang="en-US" sz="4900" dirty="0">
                <a:solidFill>
                  <a:srgbClr val="FFFFFF"/>
                </a:solidFill>
              </a:rPr>
            </a:br>
            <a:r>
              <a:rPr lang="en-US" sz="4900" dirty="0">
                <a:solidFill>
                  <a:srgbClr val="FFFFFF"/>
                </a:solidFill>
              </a:rPr>
              <a:t>Everglades National Park</a:t>
            </a:r>
          </a:p>
        </p:txBody>
      </p:sp>
      <p:sp>
        <p:nvSpPr>
          <p:cNvPr id="4" name="TextBox 3">
            <a:extLst>
              <a:ext uri="{FF2B5EF4-FFF2-40B4-BE49-F238E27FC236}">
                <a16:creationId xmlns:a16="http://schemas.microsoft.com/office/drawing/2014/main" id="{0F851FE4-773F-C1BD-5943-DE030C300916}"/>
              </a:ext>
            </a:extLst>
          </p:cNvPr>
          <p:cNvSpPr txBox="1"/>
          <p:nvPr/>
        </p:nvSpPr>
        <p:spPr>
          <a:xfrm>
            <a:off x="322948" y="6448524"/>
            <a:ext cx="7677230" cy="307777"/>
          </a:xfrm>
          <a:prstGeom prst="rect">
            <a:avLst/>
          </a:prstGeom>
          <a:noFill/>
        </p:spPr>
        <p:txBody>
          <a:bodyPr wrap="none" rtlCol="0">
            <a:spAutoFit/>
          </a:bodyPr>
          <a:lstStyle/>
          <a:p>
            <a:r>
              <a:rPr lang="en-US" sz="1400" dirty="0">
                <a:solidFill>
                  <a:schemeClr val="bg1"/>
                </a:solidFill>
              </a:rPr>
              <a:t>Image: </a:t>
            </a:r>
            <a:r>
              <a:rPr lang="en-US" sz="1400" dirty="0">
                <a:solidFill>
                  <a:schemeClr val="bg1"/>
                </a:solidFill>
                <a:hlinkClick r:id="rId3">
                  <a:extLst>
                    <a:ext uri="{A12FA001-AC4F-418D-AE19-62706E023703}">
                      <ahyp:hlinkClr xmlns:ahyp="http://schemas.microsoft.com/office/drawing/2018/hyperlinkcolor" val="tx"/>
                    </a:ext>
                  </a:extLst>
                </a:hlinkClick>
              </a:rPr>
              <a:t>https://ruggednation.com/blogs/adventure-outpost/destination-everglades-national-park</a:t>
            </a:r>
            <a:r>
              <a:rPr lang="en-US" sz="1400" dirty="0">
                <a:solidFill>
                  <a:schemeClr val="bg1"/>
                </a:solidFill>
              </a:rPr>
              <a:t> </a:t>
            </a:r>
          </a:p>
        </p:txBody>
      </p:sp>
    </p:spTree>
    <p:extLst>
      <p:ext uri="{BB962C8B-B14F-4D97-AF65-F5344CB8AC3E}">
        <p14:creationId xmlns:p14="http://schemas.microsoft.com/office/powerpoint/2010/main" val="1268974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01" name="Rectangle 820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Great Smoky Mountains National Park | Tennessee River Valley">
            <a:extLst>
              <a:ext uri="{FF2B5EF4-FFF2-40B4-BE49-F238E27FC236}">
                <a16:creationId xmlns:a16="http://schemas.microsoft.com/office/drawing/2014/main" id="{EACD4C10-AA0D-06EA-8789-78E12B1D62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203" name="Rectangle 8202">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89E5CA-F12C-B844-22E9-73F3BD5ADE0A}"/>
              </a:ext>
            </a:extLst>
          </p:cNvPr>
          <p:cNvSpPr>
            <a:spLocks noGrp="1"/>
          </p:cNvSpPr>
          <p:nvPr>
            <p:ph type="title"/>
          </p:nvPr>
        </p:nvSpPr>
        <p:spPr>
          <a:xfrm>
            <a:off x="961644" y="5680624"/>
            <a:ext cx="10268712" cy="846223"/>
          </a:xfrm>
        </p:spPr>
        <p:txBody>
          <a:bodyPr vert="horz" lIns="91440" tIns="45720" rIns="91440" bIns="45720" rtlCol="0" anchor="b">
            <a:noAutofit/>
          </a:bodyPr>
          <a:lstStyle/>
          <a:p>
            <a:pPr algn="ctr"/>
            <a:r>
              <a:rPr lang="en-US" sz="4900" dirty="0">
                <a:solidFill>
                  <a:srgbClr val="FFFFFF"/>
                </a:solidFill>
              </a:rPr>
              <a:t>Card #6</a:t>
            </a:r>
            <a:br>
              <a:rPr lang="en-US" sz="4900" dirty="0">
                <a:solidFill>
                  <a:srgbClr val="FFFFFF"/>
                </a:solidFill>
              </a:rPr>
            </a:br>
            <a:r>
              <a:rPr lang="en-US" sz="4900" dirty="0">
                <a:solidFill>
                  <a:srgbClr val="FFFFFF"/>
                </a:solidFill>
              </a:rPr>
              <a:t>Great Smoky Mountain National Park</a:t>
            </a:r>
          </a:p>
        </p:txBody>
      </p:sp>
      <p:sp>
        <p:nvSpPr>
          <p:cNvPr id="4" name="TextBox 3">
            <a:extLst>
              <a:ext uri="{FF2B5EF4-FFF2-40B4-BE49-F238E27FC236}">
                <a16:creationId xmlns:a16="http://schemas.microsoft.com/office/drawing/2014/main" id="{538206AB-2CF5-B3BF-B54A-3669F8F0FAEC}"/>
              </a:ext>
            </a:extLst>
          </p:cNvPr>
          <p:cNvSpPr txBox="1"/>
          <p:nvPr/>
        </p:nvSpPr>
        <p:spPr>
          <a:xfrm>
            <a:off x="186612" y="6540594"/>
            <a:ext cx="11064824" cy="307777"/>
          </a:xfrm>
          <a:prstGeom prst="rect">
            <a:avLst/>
          </a:prstGeom>
          <a:noFill/>
        </p:spPr>
        <p:txBody>
          <a:bodyPr wrap="none" rtlCol="0">
            <a:spAutoFit/>
          </a:bodyPr>
          <a:lstStyle/>
          <a:p>
            <a:r>
              <a:rPr lang="en-US" sz="1400" dirty="0">
                <a:solidFill>
                  <a:schemeClr val="bg1"/>
                </a:solidFill>
              </a:rPr>
              <a:t>Image: </a:t>
            </a:r>
            <a:r>
              <a:rPr lang="en-US" sz="1400" dirty="0">
                <a:solidFill>
                  <a:schemeClr val="bg1"/>
                </a:solidFill>
                <a:hlinkClick r:id="rId3">
                  <a:extLst>
                    <a:ext uri="{A12FA001-AC4F-418D-AE19-62706E023703}">
                      <ahyp:hlinkClr xmlns:ahyp="http://schemas.microsoft.com/office/drawing/2018/hyperlinkcolor" val="tx"/>
                    </a:ext>
                  </a:extLst>
                </a:hlinkClick>
              </a:rPr>
              <a:t>https://tennesseerivervalleygeotourism.org/entries/great-smoky-mountains-national-park/59cc164f-dbb8-42ed-9d83-f3e2f65eae61</a:t>
            </a:r>
            <a:r>
              <a:rPr lang="en-US" sz="1400" dirty="0">
                <a:solidFill>
                  <a:schemeClr val="bg1"/>
                </a:solidFill>
              </a:rPr>
              <a:t> </a:t>
            </a:r>
          </a:p>
        </p:txBody>
      </p:sp>
    </p:spTree>
    <p:extLst>
      <p:ext uri="{BB962C8B-B14F-4D97-AF65-F5344CB8AC3E}">
        <p14:creationId xmlns:p14="http://schemas.microsoft.com/office/powerpoint/2010/main" val="713904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EAC22-FD46-32F6-FA9C-61BB1BA94710}"/>
              </a:ext>
            </a:extLst>
          </p:cNvPr>
          <p:cNvSpPr>
            <a:spLocks noGrp="1"/>
          </p:cNvSpPr>
          <p:nvPr>
            <p:ph type="title"/>
          </p:nvPr>
        </p:nvSpPr>
        <p:spPr/>
        <p:txBody>
          <a:bodyPr>
            <a:normAutofit fontScale="90000"/>
          </a:bodyPr>
          <a:lstStyle/>
          <a:p>
            <a:r>
              <a:rPr lang="en-US" dirty="0"/>
              <a:t>The Important Work of Hallsdale-Powell Utility District</a:t>
            </a:r>
          </a:p>
        </p:txBody>
      </p:sp>
      <p:sp>
        <p:nvSpPr>
          <p:cNvPr id="3" name="Content Placeholder 2">
            <a:extLst>
              <a:ext uri="{FF2B5EF4-FFF2-40B4-BE49-F238E27FC236}">
                <a16:creationId xmlns:a16="http://schemas.microsoft.com/office/drawing/2014/main" id="{A1856705-6186-9DBE-8D1F-03598E19F328}"/>
              </a:ext>
            </a:extLst>
          </p:cNvPr>
          <p:cNvSpPr>
            <a:spLocks noGrp="1"/>
          </p:cNvSpPr>
          <p:nvPr>
            <p:ph idx="1"/>
          </p:nvPr>
        </p:nvSpPr>
        <p:spPr/>
        <p:txBody>
          <a:bodyPr/>
          <a:lstStyle/>
          <a:p>
            <a:r>
              <a:rPr lang="en-US" dirty="0"/>
              <a:t>Did you know that all water you use at home and school must be treated at a wastewater treatment plant?</a:t>
            </a:r>
          </a:p>
          <a:p>
            <a:endParaRPr lang="en-US" dirty="0"/>
          </a:p>
        </p:txBody>
      </p:sp>
      <p:pic>
        <p:nvPicPr>
          <p:cNvPr id="4" name="Picture 2" descr="May be an image of text">
            <a:extLst>
              <a:ext uri="{FF2B5EF4-FFF2-40B4-BE49-F238E27FC236}">
                <a16:creationId xmlns:a16="http://schemas.microsoft.com/office/drawing/2014/main" id="{6CC6B1DE-143D-0E60-C3E9-907CE0F51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110" y="3429000"/>
            <a:ext cx="6451779" cy="338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165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moky Mountains Photography Gallery of Landscape Photos | Photos by Joseph  C. Filer">
            <a:extLst>
              <a:ext uri="{FF2B5EF4-FFF2-40B4-BE49-F238E27FC236}">
                <a16:creationId xmlns:a16="http://schemas.microsoft.com/office/drawing/2014/main" id="{A0AB1D84-4654-2523-BFBC-4BCB682B3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612" r="4521"/>
          <a:stretch/>
        </p:blipFill>
        <p:spPr bwMode="auto">
          <a:xfrm>
            <a:off x="1524" y="10"/>
            <a:ext cx="1218895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B7B54865-0417-4422-B63B-3E74C04CD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664432"/>
            <a:ext cx="6096000" cy="2060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0291EA-E8AC-73EB-6B72-E3B298CDEAF3}"/>
              </a:ext>
            </a:extLst>
          </p:cNvPr>
          <p:cNvSpPr>
            <a:spLocks noGrp="1"/>
          </p:cNvSpPr>
          <p:nvPr>
            <p:ph type="title"/>
          </p:nvPr>
        </p:nvSpPr>
        <p:spPr>
          <a:xfrm>
            <a:off x="6677023" y="990599"/>
            <a:ext cx="4857751" cy="1563989"/>
          </a:xfrm>
        </p:spPr>
        <p:txBody>
          <a:bodyPr>
            <a:normAutofit/>
          </a:bodyPr>
          <a:lstStyle/>
          <a:p>
            <a:r>
              <a:rPr lang="en-US" sz="3100"/>
              <a:t>The Important Work of Hallsdale-Powell Utility District</a:t>
            </a:r>
          </a:p>
        </p:txBody>
      </p:sp>
      <p:sp>
        <p:nvSpPr>
          <p:cNvPr id="1035" name="Rectangle 1034">
            <a:extLst>
              <a:ext uri="{FF2B5EF4-FFF2-40B4-BE49-F238E27FC236}">
                <a16:creationId xmlns:a16="http://schemas.microsoft.com/office/drawing/2014/main" id="{4815D795-EBA0-4245-89F8-B45948168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2727295"/>
            <a:ext cx="6096000" cy="3456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365680E-F8DD-206B-A53C-2CB07C81A5BC}"/>
              </a:ext>
            </a:extLst>
          </p:cNvPr>
          <p:cNvSpPr>
            <a:spLocks noGrp="1"/>
          </p:cNvSpPr>
          <p:nvPr>
            <p:ph idx="1"/>
          </p:nvPr>
        </p:nvSpPr>
        <p:spPr>
          <a:xfrm>
            <a:off x="6677024" y="3071909"/>
            <a:ext cx="4924426" cy="2795492"/>
          </a:xfrm>
        </p:spPr>
        <p:txBody>
          <a:bodyPr>
            <a:normAutofit/>
          </a:bodyPr>
          <a:lstStyle/>
          <a:p>
            <a:pPr>
              <a:lnSpc>
                <a:spcPct val="91000"/>
              </a:lnSpc>
            </a:pPr>
            <a:r>
              <a:rPr lang="en-US" sz="2200"/>
              <a:t>Without wastewater treatment, our local waterways would be unhealthy and stinky. Thanks to the vital work done at wastewater plants to clean used water, water running through and shaping these beautiful national parks remains clean and protects the environment!</a:t>
            </a:r>
          </a:p>
        </p:txBody>
      </p:sp>
      <p:sp>
        <p:nvSpPr>
          <p:cNvPr id="4" name="TextBox 3">
            <a:extLst>
              <a:ext uri="{FF2B5EF4-FFF2-40B4-BE49-F238E27FC236}">
                <a16:creationId xmlns:a16="http://schemas.microsoft.com/office/drawing/2014/main" id="{0B4BBB50-9249-16EC-6EDE-95F91B67FDD8}"/>
              </a:ext>
            </a:extLst>
          </p:cNvPr>
          <p:cNvSpPr txBox="1"/>
          <p:nvPr/>
        </p:nvSpPr>
        <p:spPr>
          <a:xfrm>
            <a:off x="123792" y="6401797"/>
            <a:ext cx="5107296" cy="307777"/>
          </a:xfrm>
          <a:prstGeom prst="rect">
            <a:avLst/>
          </a:prstGeom>
          <a:noFill/>
        </p:spPr>
        <p:txBody>
          <a:bodyPr wrap="none" rtlCol="0">
            <a:spAutoFit/>
          </a:bodyPr>
          <a:lstStyle/>
          <a:p>
            <a:r>
              <a:rPr lang="en-US" sz="1400" dirty="0">
                <a:solidFill>
                  <a:schemeClr val="bg1"/>
                </a:solidFill>
              </a:rPr>
              <a:t>Image: https://www.josephfiler.com/gallery/smoky-mountains/</a:t>
            </a:r>
          </a:p>
        </p:txBody>
      </p:sp>
    </p:spTree>
    <p:extLst>
      <p:ext uri="{BB962C8B-B14F-4D97-AF65-F5344CB8AC3E}">
        <p14:creationId xmlns:p14="http://schemas.microsoft.com/office/powerpoint/2010/main" val="412252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Rectangle 2056">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2 Most Beautiful National Parks in the USA | Best National Parks">
            <a:extLst>
              <a:ext uri="{FF2B5EF4-FFF2-40B4-BE49-F238E27FC236}">
                <a16:creationId xmlns:a16="http://schemas.microsoft.com/office/drawing/2014/main" id="{221D1D4E-4E5E-A5B4-0992-4F15AF411BFE}"/>
              </a:ext>
            </a:extLst>
          </p:cNvPr>
          <p:cNvPicPr>
            <a:picLocks noGrp="1" noChangeAspect="1" noChangeArrowheads="1"/>
          </p:cNvPicPr>
          <p:nvPr>
            <p:ph idx="1"/>
          </p:nvPr>
        </p:nvPicPr>
        <p:blipFill>
          <a:blip r:embed="rId2">
            <a:alphaModFix amt="60000"/>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45AA25-734C-B4F8-8FEE-D54DCF44ADC9}"/>
              </a:ext>
            </a:extLst>
          </p:cNvPr>
          <p:cNvSpPr>
            <a:spLocks noGrp="1"/>
          </p:cNvSpPr>
          <p:nvPr>
            <p:ph type="title"/>
          </p:nvPr>
        </p:nvSpPr>
        <p:spPr>
          <a:xfrm>
            <a:off x="960120" y="640080"/>
            <a:ext cx="10268712" cy="3227832"/>
          </a:xfrm>
        </p:spPr>
        <p:txBody>
          <a:bodyPr vert="horz" lIns="91440" tIns="45720" rIns="91440" bIns="45720" rtlCol="0" anchor="b">
            <a:normAutofit/>
          </a:bodyPr>
          <a:lstStyle/>
          <a:p>
            <a:pPr algn="ctr"/>
            <a:r>
              <a:rPr lang="en-US" sz="8100">
                <a:solidFill>
                  <a:schemeClr val="tx1"/>
                </a:solidFill>
              </a:rPr>
              <a:t>Which national parks have you visited?</a:t>
            </a:r>
          </a:p>
        </p:txBody>
      </p:sp>
      <p:sp>
        <p:nvSpPr>
          <p:cNvPr id="4" name="TextBox 3">
            <a:extLst>
              <a:ext uri="{FF2B5EF4-FFF2-40B4-BE49-F238E27FC236}">
                <a16:creationId xmlns:a16="http://schemas.microsoft.com/office/drawing/2014/main" id="{F0566D66-D31E-3080-4EDD-22836CFC7352}"/>
              </a:ext>
            </a:extLst>
          </p:cNvPr>
          <p:cNvSpPr txBox="1"/>
          <p:nvPr/>
        </p:nvSpPr>
        <p:spPr>
          <a:xfrm>
            <a:off x="242596" y="6456784"/>
            <a:ext cx="7004418" cy="307777"/>
          </a:xfrm>
          <a:prstGeom prst="rect">
            <a:avLst/>
          </a:prstGeom>
          <a:noFill/>
        </p:spPr>
        <p:txBody>
          <a:bodyPr wrap="none" rtlCol="0">
            <a:spAutoFit/>
          </a:bodyPr>
          <a:lstStyle/>
          <a:p>
            <a:r>
              <a:rPr lang="en-US" sz="1400" dirty="0">
                <a:solidFill>
                  <a:schemeClr val="bg1"/>
                </a:solidFill>
              </a:rPr>
              <a:t>Image: </a:t>
            </a:r>
            <a:r>
              <a:rPr lang="en-US" sz="1400" dirty="0">
                <a:solidFill>
                  <a:schemeClr val="bg1"/>
                </a:solidFill>
                <a:hlinkClick r:id="rId3">
                  <a:extLst>
                    <a:ext uri="{A12FA001-AC4F-418D-AE19-62706E023703}">
                      <ahyp:hlinkClr xmlns:ahyp="http://schemas.microsoft.com/office/drawing/2018/hyperlinkcolor" val="tx"/>
                    </a:ext>
                  </a:extLst>
                </a:hlinkClick>
              </a:rPr>
              <a:t>https://onechelofanadventure.com/12-most-beautiful-national-parks-in-the-usa</a:t>
            </a:r>
            <a:r>
              <a:rPr lang="en-US" sz="1400" dirty="0">
                <a:solidFill>
                  <a:schemeClr val="bg2"/>
                </a:solidFill>
                <a:hlinkClick r:id="rId3">
                  <a:extLst>
                    <a:ext uri="{A12FA001-AC4F-418D-AE19-62706E023703}">
                      <ahyp:hlinkClr xmlns:ahyp="http://schemas.microsoft.com/office/drawing/2018/hyperlinkcolor" val="tx"/>
                    </a:ext>
                  </a:extLst>
                </a:hlinkClick>
              </a:rPr>
              <a:t>/</a:t>
            </a:r>
            <a:r>
              <a:rPr lang="en-US" sz="1400" dirty="0">
                <a:solidFill>
                  <a:schemeClr val="bg2"/>
                </a:solidFill>
              </a:rPr>
              <a:t> </a:t>
            </a:r>
          </a:p>
        </p:txBody>
      </p:sp>
    </p:spTree>
    <p:extLst>
      <p:ext uri="{BB962C8B-B14F-4D97-AF65-F5344CB8AC3E}">
        <p14:creationId xmlns:p14="http://schemas.microsoft.com/office/powerpoint/2010/main" val="208541634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3B217-C79F-0761-AF25-CCEE7067C19E}"/>
              </a:ext>
            </a:extLst>
          </p:cNvPr>
          <p:cNvSpPr>
            <a:spLocks noGrp="1"/>
          </p:cNvSpPr>
          <p:nvPr>
            <p:ph type="title"/>
          </p:nvPr>
        </p:nvSpPr>
        <p:spPr/>
        <p:txBody>
          <a:bodyPr>
            <a:normAutofit fontScale="90000"/>
          </a:bodyPr>
          <a:lstStyle/>
          <a:p>
            <a:pPr algn="ctr"/>
            <a:r>
              <a:rPr lang="en-US" dirty="0"/>
              <a:t>Background on National Parks</a:t>
            </a:r>
          </a:p>
        </p:txBody>
      </p:sp>
      <p:sp>
        <p:nvSpPr>
          <p:cNvPr id="3" name="Content Placeholder 2">
            <a:extLst>
              <a:ext uri="{FF2B5EF4-FFF2-40B4-BE49-F238E27FC236}">
                <a16:creationId xmlns:a16="http://schemas.microsoft.com/office/drawing/2014/main" id="{0B932124-6297-5DA1-0F6D-B08114B90B8E}"/>
              </a:ext>
            </a:extLst>
          </p:cNvPr>
          <p:cNvSpPr>
            <a:spLocks noGrp="1"/>
          </p:cNvSpPr>
          <p:nvPr>
            <p:ph idx="1"/>
          </p:nvPr>
        </p:nvSpPr>
        <p:spPr/>
        <p:txBody>
          <a:bodyPr/>
          <a:lstStyle/>
          <a:p>
            <a:r>
              <a:rPr lang="en-US" dirty="0"/>
              <a:t>National parks are designed to preserve the most special places in the United States.</a:t>
            </a:r>
          </a:p>
          <a:p>
            <a:r>
              <a:rPr lang="en-US" dirty="0"/>
              <a:t>They are available for everyone, not just for those with wealth and privilege.</a:t>
            </a:r>
          </a:p>
          <a:p>
            <a:r>
              <a:rPr lang="en-US" dirty="0"/>
              <a:t>The first national park was created in 1872. Which park do you think was the first?</a:t>
            </a:r>
          </a:p>
          <a:p>
            <a:endParaRPr lang="en-US" dirty="0"/>
          </a:p>
        </p:txBody>
      </p:sp>
    </p:spTree>
    <p:extLst>
      <p:ext uri="{BB962C8B-B14F-4D97-AF65-F5344CB8AC3E}">
        <p14:creationId xmlns:p14="http://schemas.microsoft.com/office/powerpoint/2010/main" val="4154111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team shooting into the air from a geyser">
            <a:extLst>
              <a:ext uri="{FF2B5EF4-FFF2-40B4-BE49-F238E27FC236}">
                <a16:creationId xmlns:a16="http://schemas.microsoft.com/office/drawing/2014/main" id="{EACFD801-57D8-8274-F749-473EF9667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309" r="-1" b="2671"/>
          <a:stretch/>
        </p:blipFill>
        <p:spPr bwMode="auto">
          <a:xfrm>
            <a:off x="1524" y="10"/>
            <a:ext cx="1218895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B7B54865-0417-4422-B63B-3E74C04CD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664432"/>
            <a:ext cx="6096000" cy="2060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8894CF-95C7-A73A-2203-8F84C7B79B48}"/>
              </a:ext>
            </a:extLst>
          </p:cNvPr>
          <p:cNvSpPr>
            <a:spLocks noGrp="1"/>
          </p:cNvSpPr>
          <p:nvPr>
            <p:ph type="title"/>
          </p:nvPr>
        </p:nvSpPr>
        <p:spPr>
          <a:xfrm>
            <a:off x="6677023" y="990599"/>
            <a:ext cx="4857751" cy="1563989"/>
          </a:xfrm>
        </p:spPr>
        <p:txBody>
          <a:bodyPr>
            <a:normAutofit/>
          </a:bodyPr>
          <a:lstStyle/>
          <a:p>
            <a:r>
              <a:rPr lang="en-US" sz="5100"/>
              <a:t>Yellowstone National Park</a:t>
            </a:r>
          </a:p>
        </p:txBody>
      </p:sp>
      <p:sp>
        <p:nvSpPr>
          <p:cNvPr id="1035" name="Rectangle 1034">
            <a:extLst>
              <a:ext uri="{FF2B5EF4-FFF2-40B4-BE49-F238E27FC236}">
                <a16:creationId xmlns:a16="http://schemas.microsoft.com/office/drawing/2014/main" id="{4815D795-EBA0-4245-89F8-B45948168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2727295"/>
            <a:ext cx="6096000" cy="3456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52B3129-66FA-5431-F28A-57AD81560DDA}"/>
              </a:ext>
            </a:extLst>
          </p:cNvPr>
          <p:cNvSpPr>
            <a:spLocks noGrp="1"/>
          </p:cNvSpPr>
          <p:nvPr>
            <p:ph idx="1"/>
          </p:nvPr>
        </p:nvSpPr>
        <p:spPr>
          <a:xfrm>
            <a:off x="6677024" y="3071909"/>
            <a:ext cx="4924426" cy="2795492"/>
          </a:xfrm>
        </p:spPr>
        <p:txBody>
          <a:bodyPr>
            <a:normAutofit/>
          </a:bodyPr>
          <a:lstStyle/>
          <a:p>
            <a:r>
              <a:rPr lang="en-US" dirty="0"/>
              <a:t>Yellowstone National Park was the first national park, created in 1872!</a:t>
            </a:r>
          </a:p>
          <a:p>
            <a:r>
              <a:rPr lang="en-US" dirty="0"/>
              <a:t>Why do you think America wanted to protect Yellowstone?</a:t>
            </a:r>
          </a:p>
        </p:txBody>
      </p:sp>
      <p:sp>
        <p:nvSpPr>
          <p:cNvPr id="4" name="TextBox 3">
            <a:extLst>
              <a:ext uri="{FF2B5EF4-FFF2-40B4-BE49-F238E27FC236}">
                <a16:creationId xmlns:a16="http://schemas.microsoft.com/office/drawing/2014/main" id="{152E62CA-470F-26C9-844F-CB9811E1D62E}"/>
              </a:ext>
            </a:extLst>
          </p:cNvPr>
          <p:cNvSpPr txBox="1"/>
          <p:nvPr/>
        </p:nvSpPr>
        <p:spPr>
          <a:xfrm>
            <a:off x="401216" y="6316824"/>
            <a:ext cx="7358040" cy="369332"/>
          </a:xfrm>
          <a:prstGeom prst="rect">
            <a:avLst/>
          </a:prstGeom>
          <a:noFill/>
        </p:spPr>
        <p:txBody>
          <a:bodyPr wrap="none" rtlCol="0">
            <a:spAutoFit/>
          </a:bodyPr>
          <a:lstStyle/>
          <a:p>
            <a:r>
              <a:rPr lang="en-US" sz="1400" dirty="0"/>
              <a:t>Image: </a:t>
            </a:r>
            <a:r>
              <a:rPr lang="en-US" sz="1400" dirty="0">
                <a:hlinkClick r:id="rId3">
                  <a:extLst>
                    <a:ext uri="{A12FA001-AC4F-418D-AE19-62706E023703}">
                      <ahyp:hlinkClr xmlns:ahyp="http://schemas.microsoft.com/office/drawing/2018/hyperlinkcolor" val="tx"/>
                    </a:ext>
                  </a:extLst>
                </a:hlinkClick>
              </a:rPr>
              <a:t>https://www.moon.com/travel/national-parks/one-day-in-yellowstone-national-park</a:t>
            </a:r>
            <a:r>
              <a:rPr lang="en-US" dirty="0">
                <a:solidFill>
                  <a:srgbClr val="559030"/>
                </a:solidFill>
                <a:hlinkClick r:id="rId3">
                  <a:extLst>
                    <a:ext uri="{A12FA001-AC4F-418D-AE19-62706E023703}">
                      <ahyp:hlinkClr xmlns:ahyp="http://schemas.microsoft.com/office/drawing/2018/hyperlinkcolor" val="tx"/>
                    </a:ext>
                  </a:extLst>
                </a:hlinkClick>
              </a:rPr>
              <a:t>/</a:t>
            </a:r>
            <a:r>
              <a:rPr lang="en-US" dirty="0"/>
              <a:t> </a:t>
            </a:r>
          </a:p>
        </p:txBody>
      </p:sp>
    </p:spTree>
    <p:extLst>
      <p:ext uri="{BB962C8B-B14F-4D97-AF65-F5344CB8AC3E}">
        <p14:creationId xmlns:p14="http://schemas.microsoft.com/office/powerpoint/2010/main" val="108831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B25CF-307C-2FAE-7761-42002E545931}"/>
              </a:ext>
            </a:extLst>
          </p:cNvPr>
          <p:cNvSpPr>
            <a:spLocks noGrp="1"/>
          </p:cNvSpPr>
          <p:nvPr>
            <p:ph type="title"/>
          </p:nvPr>
        </p:nvSpPr>
        <p:spPr/>
        <p:txBody>
          <a:bodyPr>
            <a:normAutofit/>
          </a:bodyPr>
          <a:lstStyle/>
          <a:p>
            <a:pPr algn="ctr"/>
            <a:r>
              <a:rPr lang="en-US" dirty="0"/>
              <a:t>Why National Parks?</a:t>
            </a:r>
          </a:p>
        </p:txBody>
      </p:sp>
      <p:sp>
        <p:nvSpPr>
          <p:cNvPr id="3" name="Content Placeholder 2">
            <a:extLst>
              <a:ext uri="{FF2B5EF4-FFF2-40B4-BE49-F238E27FC236}">
                <a16:creationId xmlns:a16="http://schemas.microsoft.com/office/drawing/2014/main" id="{51557F7C-C7CA-119F-8F26-3D78ED2FD3E6}"/>
              </a:ext>
            </a:extLst>
          </p:cNvPr>
          <p:cNvSpPr>
            <a:spLocks noGrp="1"/>
          </p:cNvSpPr>
          <p:nvPr>
            <p:ph idx="1"/>
          </p:nvPr>
        </p:nvSpPr>
        <p:spPr/>
        <p:txBody>
          <a:bodyPr/>
          <a:lstStyle/>
          <a:p>
            <a:r>
              <a:rPr lang="en-US" dirty="0"/>
              <a:t>National park system sites are diverse, with a wide range of plants, animals, landscapes, water features, and recreational opportunities.</a:t>
            </a:r>
          </a:p>
          <a:p>
            <a:r>
              <a:rPr lang="en-US" dirty="0"/>
              <a:t>Many parks provide habitat for threatened and endangered species. </a:t>
            </a:r>
          </a:p>
        </p:txBody>
      </p:sp>
    </p:spTree>
    <p:extLst>
      <p:ext uri="{BB962C8B-B14F-4D97-AF65-F5344CB8AC3E}">
        <p14:creationId xmlns:p14="http://schemas.microsoft.com/office/powerpoint/2010/main" val="1145720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C377B7-18F1-42AD-A1DD-E1D6A5B27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CD3F60-224B-4A33-8366-65BAA0E6E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How Wolves Change Rivers">
            <a:hlinkClick r:id="" action="ppaction://media"/>
            <a:extLst>
              <a:ext uri="{FF2B5EF4-FFF2-40B4-BE49-F238E27FC236}">
                <a16:creationId xmlns:a16="http://schemas.microsoft.com/office/drawing/2014/main" id="{D2A67CE8-7333-F678-A037-2449965026C7}"/>
              </a:ext>
            </a:extLst>
          </p:cNvPr>
          <p:cNvPicPr>
            <a:picLocks noGrp="1" noRot="1" noChangeAspect="1"/>
          </p:cNvPicPr>
          <p:nvPr>
            <p:ph idx="1"/>
            <a:videoFile r:link="rId1"/>
          </p:nvPr>
        </p:nvPicPr>
        <p:blipFill>
          <a:blip r:embed="rId4"/>
          <a:stretch>
            <a:fillRect/>
          </a:stretch>
        </p:blipFill>
        <p:spPr>
          <a:xfrm>
            <a:off x="1165853" y="643467"/>
            <a:ext cx="9860293" cy="5571066"/>
          </a:xfrm>
          <a:prstGeom prst="rect">
            <a:avLst/>
          </a:prstGeom>
        </p:spPr>
      </p:pic>
    </p:spTree>
    <p:extLst>
      <p:ext uri="{BB962C8B-B14F-4D97-AF65-F5344CB8AC3E}">
        <p14:creationId xmlns:p14="http://schemas.microsoft.com/office/powerpoint/2010/main" val="946368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7" name="Rectangle 3086">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8" name="Rectangle 3087">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ECE901-31DF-58C5-DB83-2B8B1F80F05B}"/>
              </a:ext>
            </a:extLst>
          </p:cNvPr>
          <p:cNvSpPr>
            <a:spLocks noGrp="1"/>
          </p:cNvSpPr>
          <p:nvPr>
            <p:ph type="title"/>
          </p:nvPr>
        </p:nvSpPr>
        <p:spPr>
          <a:xfrm>
            <a:off x="960438" y="317499"/>
            <a:ext cx="4500737" cy="2095501"/>
          </a:xfrm>
        </p:spPr>
        <p:txBody>
          <a:bodyPr>
            <a:normAutofit/>
          </a:bodyPr>
          <a:lstStyle/>
          <a:p>
            <a:r>
              <a:rPr lang="en-US" sz="4600">
                <a:solidFill>
                  <a:schemeClr val="tx1"/>
                </a:solidFill>
              </a:rPr>
              <a:t>Water in National Parks</a:t>
            </a:r>
          </a:p>
        </p:txBody>
      </p:sp>
      <p:sp>
        <p:nvSpPr>
          <p:cNvPr id="3" name="Content Placeholder 2">
            <a:extLst>
              <a:ext uri="{FF2B5EF4-FFF2-40B4-BE49-F238E27FC236}">
                <a16:creationId xmlns:a16="http://schemas.microsoft.com/office/drawing/2014/main" id="{48EE6163-6B14-1481-F777-8312513B7A56}"/>
              </a:ext>
            </a:extLst>
          </p:cNvPr>
          <p:cNvSpPr>
            <a:spLocks noGrp="1"/>
          </p:cNvSpPr>
          <p:nvPr>
            <p:ph idx="1"/>
          </p:nvPr>
        </p:nvSpPr>
        <p:spPr>
          <a:xfrm>
            <a:off x="960438" y="2587625"/>
            <a:ext cx="4500737" cy="3594100"/>
          </a:xfrm>
        </p:spPr>
        <p:txBody>
          <a:bodyPr anchor="t">
            <a:normAutofit/>
          </a:bodyPr>
          <a:lstStyle/>
          <a:p>
            <a:r>
              <a:rPr lang="en-US" dirty="0"/>
              <a:t>Water plays a huge role in our national parks.</a:t>
            </a:r>
          </a:p>
          <a:p>
            <a:r>
              <a:rPr lang="en-US" dirty="0"/>
              <a:t>What are some examples of water in our national parks?</a:t>
            </a:r>
          </a:p>
        </p:txBody>
      </p:sp>
      <p:pic>
        <p:nvPicPr>
          <p:cNvPr id="3074" name="Picture 2" descr="THE TOP 15 Things To Do in Zion National Park (UPDATED 2024) | Attractions  &amp; Activities">
            <a:extLst>
              <a:ext uri="{FF2B5EF4-FFF2-40B4-BE49-F238E27FC236}">
                <a16:creationId xmlns:a16="http://schemas.microsoft.com/office/drawing/2014/main" id="{1E909DB7-B709-099D-804F-F3A4EA981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280" r="36601" b="1"/>
          <a:stretch/>
        </p:blipFill>
        <p:spPr bwMode="auto">
          <a:xfrm>
            <a:off x="6092950" y="0"/>
            <a:ext cx="6097526"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9187F56-047A-C2AD-3FBE-DE30A9C6C933}"/>
              </a:ext>
            </a:extLst>
          </p:cNvPr>
          <p:cNvSpPr txBox="1"/>
          <p:nvPr/>
        </p:nvSpPr>
        <p:spPr>
          <a:xfrm>
            <a:off x="59752" y="6391305"/>
            <a:ext cx="4739374" cy="307777"/>
          </a:xfrm>
          <a:prstGeom prst="rect">
            <a:avLst/>
          </a:prstGeom>
          <a:noFill/>
        </p:spPr>
        <p:txBody>
          <a:bodyPr wrap="none" rtlCol="0">
            <a:spAutoFit/>
          </a:bodyPr>
          <a:lstStyle/>
          <a:p>
            <a:r>
              <a:rPr lang="en-US" sz="1400" dirty="0"/>
              <a:t>Image: </a:t>
            </a:r>
            <a:r>
              <a:rPr lang="en-US" sz="1400" dirty="0">
                <a:hlinkClick r:id="rId3">
                  <a:extLst>
                    <a:ext uri="{A12FA001-AC4F-418D-AE19-62706E023703}">
                      <ahyp:hlinkClr xmlns:ahyp="http://schemas.microsoft.com/office/drawing/2018/hyperlinkcolor" val="tx"/>
                    </a:ext>
                  </a:extLst>
                </a:hlinkClick>
              </a:rPr>
              <a:t>https://www.viator.com/Zion-National-Park/d5610</a:t>
            </a:r>
            <a:r>
              <a:rPr lang="en-US" sz="1400" dirty="0"/>
              <a:t> </a:t>
            </a:r>
          </a:p>
        </p:txBody>
      </p:sp>
    </p:spTree>
    <p:extLst>
      <p:ext uri="{BB962C8B-B14F-4D97-AF65-F5344CB8AC3E}">
        <p14:creationId xmlns:p14="http://schemas.microsoft.com/office/powerpoint/2010/main" val="94033778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5" name="Rectangle 4104">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A77F89CE-BF52-4AF5-8B0B-7E969373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F287B7-94B3-3617-1318-8919E1D4F167}"/>
              </a:ext>
            </a:extLst>
          </p:cNvPr>
          <p:cNvSpPr>
            <a:spLocks noGrp="1"/>
          </p:cNvSpPr>
          <p:nvPr>
            <p:ph type="title"/>
          </p:nvPr>
        </p:nvSpPr>
        <p:spPr>
          <a:xfrm>
            <a:off x="960438" y="640080"/>
            <a:ext cx="4500737" cy="2194560"/>
          </a:xfrm>
        </p:spPr>
        <p:txBody>
          <a:bodyPr>
            <a:normAutofit/>
          </a:bodyPr>
          <a:lstStyle/>
          <a:p>
            <a:r>
              <a:rPr lang="en-US" sz="5100"/>
              <a:t>Water in National Parks</a:t>
            </a:r>
          </a:p>
        </p:txBody>
      </p:sp>
      <p:sp>
        <p:nvSpPr>
          <p:cNvPr id="3" name="Content Placeholder 2">
            <a:extLst>
              <a:ext uri="{FF2B5EF4-FFF2-40B4-BE49-F238E27FC236}">
                <a16:creationId xmlns:a16="http://schemas.microsoft.com/office/drawing/2014/main" id="{975FB44C-BD6D-579A-FE26-DDB07CDAF381}"/>
              </a:ext>
            </a:extLst>
          </p:cNvPr>
          <p:cNvSpPr>
            <a:spLocks noGrp="1"/>
          </p:cNvSpPr>
          <p:nvPr>
            <p:ph idx="1"/>
          </p:nvPr>
        </p:nvSpPr>
        <p:spPr>
          <a:xfrm>
            <a:off x="960438" y="2916936"/>
            <a:ext cx="4500737" cy="3264408"/>
          </a:xfrm>
        </p:spPr>
        <p:txBody>
          <a:bodyPr anchor="t">
            <a:normAutofit/>
          </a:bodyPr>
          <a:lstStyle/>
          <a:p>
            <a:r>
              <a:rPr lang="en-US">
                <a:solidFill>
                  <a:schemeClr val="bg1"/>
                </a:solidFill>
              </a:rPr>
              <a:t>Some parks were created to protect and preserve unique water features, such as the tidal aquatic zones at Point Reyes National Seashore.</a:t>
            </a:r>
          </a:p>
          <a:p>
            <a:endParaRPr lang="en-US">
              <a:solidFill>
                <a:schemeClr val="bg1"/>
              </a:solidFill>
            </a:endParaRPr>
          </a:p>
        </p:txBody>
      </p:sp>
      <p:pic>
        <p:nvPicPr>
          <p:cNvPr id="4098" name="Picture 2" descr="Point Reyes National Seashore | National Park Foundation">
            <a:extLst>
              <a:ext uri="{FF2B5EF4-FFF2-40B4-BE49-F238E27FC236}">
                <a16:creationId xmlns:a16="http://schemas.microsoft.com/office/drawing/2014/main" id="{F183ECEA-B6F5-9AA0-8AAE-24D34FFBC7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86259" y="1390262"/>
            <a:ext cx="5451800" cy="36390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8164F7-EFB4-F0EF-A010-9D1AC32F8F6C}"/>
              </a:ext>
            </a:extLst>
          </p:cNvPr>
          <p:cNvSpPr txBox="1"/>
          <p:nvPr/>
        </p:nvSpPr>
        <p:spPr>
          <a:xfrm>
            <a:off x="93947" y="6211894"/>
            <a:ext cx="6000528" cy="523220"/>
          </a:xfrm>
          <a:prstGeom prst="rect">
            <a:avLst/>
          </a:prstGeom>
          <a:noFill/>
        </p:spPr>
        <p:txBody>
          <a:bodyPr wrap="square" rtlCol="0">
            <a:spAutoFit/>
          </a:bodyPr>
          <a:lstStyle/>
          <a:p>
            <a:r>
              <a:rPr lang="en-US" sz="1400" dirty="0">
                <a:solidFill>
                  <a:schemeClr val="bg1"/>
                </a:solidFill>
              </a:rPr>
              <a:t>Image: </a:t>
            </a:r>
            <a:r>
              <a:rPr lang="en-US" sz="1400" dirty="0">
                <a:solidFill>
                  <a:schemeClr val="bg1"/>
                </a:solidFill>
                <a:hlinkClick r:id="rId3">
                  <a:extLst>
                    <a:ext uri="{A12FA001-AC4F-418D-AE19-62706E023703}">
                      <ahyp:hlinkClr xmlns:ahyp="http://schemas.microsoft.com/office/drawing/2018/hyperlinkcolor" val="tx"/>
                    </a:ext>
                  </a:extLst>
                </a:hlinkClick>
              </a:rPr>
              <a:t>https://www.nationalparks.org/explore/parks/point-reyes-national-seashore</a:t>
            </a:r>
            <a:r>
              <a:rPr lang="en-US" sz="1400" dirty="0">
                <a:solidFill>
                  <a:schemeClr val="bg1"/>
                </a:solidFill>
              </a:rPr>
              <a:t> </a:t>
            </a:r>
          </a:p>
        </p:txBody>
      </p:sp>
    </p:spTree>
    <p:extLst>
      <p:ext uri="{BB962C8B-B14F-4D97-AF65-F5344CB8AC3E}">
        <p14:creationId xmlns:p14="http://schemas.microsoft.com/office/powerpoint/2010/main" val="3729585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9" name="Rectangle 5128">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A815DB-854C-2A67-AB1B-948B434A4B3F}"/>
              </a:ext>
            </a:extLst>
          </p:cNvPr>
          <p:cNvSpPr>
            <a:spLocks noGrp="1"/>
          </p:cNvSpPr>
          <p:nvPr>
            <p:ph type="title"/>
          </p:nvPr>
        </p:nvSpPr>
        <p:spPr>
          <a:xfrm>
            <a:off x="960438" y="317499"/>
            <a:ext cx="4500737" cy="2095501"/>
          </a:xfrm>
        </p:spPr>
        <p:txBody>
          <a:bodyPr>
            <a:normAutofit/>
          </a:bodyPr>
          <a:lstStyle/>
          <a:p>
            <a:r>
              <a:rPr lang="en-US" sz="4600">
                <a:solidFill>
                  <a:schemeClr val="tx1"/>
                </a:solidFill>
              </a:rPr>
              <a:t>Water in National Parks</a:t>
            </a:r>
          </a:p>
        </p:txBody>
      </p:sp>
      <p:sp>
        <p:nvSpPr>
          <p:cNvPr id="3" name="Content Placeholder 2">
            <a:extLst>
              <a:ext uri="{FF2B5EF4-FFF2-40B4-BE49-F238E27FC236}">
                <a16:creationId xmlns:a16="http://schemas.microsoft.com/office/drawing/2014/main" id="{638E3C77-A98A-083B-AA06-2B1F32289CDB}"/>
              </a:ext>
            </a:extLst>
          </p:cNvPr>
          <p:cNvSpPr>
            <a:spLocks noGrp="1"/>
          </p:cNvSpPr>
          <p:nvPr>
            <p:ph idx="1"/>
          </p:nvPr>
        </p:nvSpPr>
        <p:spPr>
          <a:xfrm>
            <a:off x="960438" y="2587625"/>
            <a:ext cx="4500737" cy="3594100"/>
          </a:xfrm>
        </p:spPr>
        <p:txBody>
          <a:bodyPr anchor="t">
            <a:normAutofit/>
          </a:bodyPr>
          <a:lstStyle/>
          <a:p>
            <a:r>
              <a:rPr lang="en-US" dirty="0"/>
              <a:t>Other parks preserve landscapes shaped by water, such as Grand Canyon National Park, carved by the rushing Colorado River. </a:t>
            </a:r>
          </a:p>
        </p:txBody>
      </p:sp>
      <p:pic>
        <p:nvPicPr>
          <p:cNvPr id="5122" name="Picture 2" descr="Colorado River in the Grand Canyon -">
            <a:extLst>
              <a:ext uri="{FF2B5EF4-FFF2-40B4-BE49-F238E27FC236}">
                <a16:creationId xmlns:a16="http://schemas.microsoft.com/office/drawing/2014/main" id="{10970807-AF4C-22E1-3611-F86B668E7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452" r="12199" b="-1"/>
          <a:stretch/>
        </p:blipFill>
        <p:spPr bwMode="auto">
          <a:xfrm>
            <a:off x="6094474" y="10"/>
            <a:ext cx="6097526"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72955EE-0B58-793F-6A96-CBDE973E798E}"/>
              </a:ext>
            </a:extLst>
          </p:cNvPr>
          <p:cNvSpPr txBox="1"/>
          <p:nvPr/>
        </p:nvSpPr>
        <p:spPr>
          <a:xfrm>
            <a:off x="167951" y="6447453"/>
            <a:ext cx="6559553" cy="307777"/>
          </a:xfrm>
          <a:prstGeom prst="rect">
            <a:avLst/>
          </a:prstGeom>
          <a:noFill/>
        </p:spPr>
        <p:txBody>
          <a:bodyPr wrap="none" rtlCol="0">
            <a:spAutoFit/>
          </a:bodyPr>
          <a:lstStyle/>
          <a:p>
            <a:r>
              <a:rPr lang="en-US" sz="1400" dirty="0"/>
              <a:t>Image: </a:t>
            </a:r>
            <a:r>
              <a:rPr lang="en-US" sz="1400" dirty="0">
                <a:hlinkClick r:id="rId3">
                  <a:extLst>
                    <a:ext uri="{A12FA001-AC4F-418D-AE19-62706E023703}">
                      <ahyp:hlinkClr xmlns:ahyp="http://schemas.microsoft.com/office/drawing/2018/hyperlinkcolor" val="tx"/>
                    </a:ext>
                  </a:extLst>
                </a:hlinkClick>
              </a:rPr>
              <a:t>https://www.americanrivers.org/river/colorado-river-in-the-grand-canyon-2/</a:t>
            </a:r>
            <a:r>
              <a:rPr lang="en-US" sz="1400" dirty="0"/>
              <a:t> </a:t>
            </a:r>
          </a:p>
        </p:txBody>
      </p:sp>
    </p:spTree>
    <p:extLst>
      <p:ext uri="{BB962C8B-B14F-4D97-AF65-F5344CB8AC3E}">
        <p14:creationId xmlns:p14="http://schemas.microsoft.com/office/powerpoint/2010/main" val="349633279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JuxtaposeVTI">
  <a:themeElements>
    <a:clrScheme name="AnalogousFromDarkSeedLeftStep">
      <a:dk1>
        <a:srgbClr val="000000"/>
      </a:dk1>
      <a:lt1>
        <a:srgbClr val="FFFFFF"/>
      </a:lt1>
      <a:dk2>
        <a:srgbClr val="223C29"/>
      </a:dk2>
      <a:lt2>
        <a:srgbClr val="E8E3E2"/>
      </a:lt2>
      <a:accent1>
        <a:srgbClr val="4AB0BC"/>
      </a:accent1>
      <a:accent2>
        <a:srgbClr val="3BB18D"/>
      </a:accent2>
      <a:accent3>
        <a:srgbClr val="47B666"/>
      </a:accent3>
      <a:accent4>
        <a:srgbClr val="4CB13B"/>
      </a:accent4>
      <a:accent5>
        <a:srgbClr val="80AF45"/>
      </a:accent5>
      <a:accent6>
        <a:srgbClr val="A4A637"/>
      </a:accent6>
      <a:hlink>
        <a:srgbClr val="559030"/>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BC6B85BF7BDF43934C61E3DF9FD577" ma:contentTypeVersion="6" ma:contentTypeDescription="Create a new document." ma:contentTypeScope="" ma:versionID="3e3218a4372cfbf72ff49d227baf0067">
  <xsd:schema xmlns:xsd="http://www.w3.org/2001/XMLSchema" xmlns:xs="http://www.w3.org/2001/XMLSchema" xmlns:p="http://schemas.microsoft.com/office/2006/metadata/properties" xmlns:ns3="fb139083-fefa-45ac-b732-0686f19a256f" targetNamespace="http://schemas.microsoft.com/office/2006/metadata/properties" ma:root="true" ma:fieldsID="b449c38c58680cc32cbd9da836a56216" ns3:_="">
    <xsd:import namespace="fb139083-fefa-45ac-b732-0686f19a256f"/>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39083-fefa-45ac-b732-0686f19a256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b139083-fefa-45ac-b732-0686f19a256f" xsi:nil="true"/>
  </documentManagement>
</p:properties>
</file>

<file path=customXml/itemProps1.xml><?xml version="1.0" encoding="utf-8"?>
<ds:datastoreItem xmlns:ds="http://schemas.openxmlformats.org/officeDocument/2006/customXml" ds:itemID="{DD4B86EA-BE58-4F4C-BFD6-C91EC0E2E8EA}">
  <ds:schemaRefs>
    <ds:schemaRef ds:uri="http://schemas.microsoft.com/sharepoint/v3/contenttype/forms"/>
  </ds:schemaRefs>
</ds:datastoreItem>
</file>

<file path=customXml/itemProps2.xml><?xml version="1.0" encoding="utf-8"?>
<ds:datastoreItem xmlns:ds="http://schemas.openxmlformats.org/officeDocument/2006/customXml" ds:itemID="{F00ED527-F11F-4FA5-8C78-7795066B7E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39083-fefa-45ac-b732-0686f19a25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26DA18-AC52-40AE-AE79-BA2FB69C41FF}">
  <ds:schemaRefs>
    <ds:schemaRef ds:uri="http://schemas.microsoft.com/office/2006/documentManagement/types"/>
    <ds:schemaRef ds:uri="http://schemas.openxmlformats.org/package/2006/metadata/core-properties"/>
    <ds:schemaRef ds:uri="http://purl.org/dc/dcmitype/"/>
    <ds:schemaRef ds:uri="http://purl.org/dc/elements/1.1/"/>
    <ds:schemaRef ds:uri="fb139083-fefa-45ac-b732-0686f19a256f"/>
    <ds:schemaRef ds:uri="http://schemas.microsoft.com/office/2006/metadata/properties"/>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337</TotalTime>
  <Words>552</Words>
  <Application>Microsoft Office PowerPoint</Application>
  <PresentationFormat>Widescreen</PresentationFormat>
  <Paragraphs>47</Paragraphs>
  <Slides>18</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Franklin Gothic Demi Cond</vt:lpstr>
      <vt:lpstr>Franklin Gothic Medium</vt:lpstr>
      <vt:lpstr>Wingdings</vt:lpstr>
      <vt:lpstr>JuxtaposeVTI</vt:lpstr>
      <vt:lpstr>Discover the Waters of our National Parks</vt:lpstr>
      <vt:lpstr>Which national parks have you visited?</vt:lpstr>
      <vt:lpstr>Background on National Parks</vt:lpstr>
      <vt:lpstr>Yellowstone National Park</vt:lpstr>
      <vt:lpstr>Why National Parks?</vt:lpstr>
      <vt:lpstr>PowerPoint Presentation</vt:lpstr>
      <vt:lpstr>Water in National Parks</vt:lpstr>
      <vt:lpstr>Water in National Parks</vt:lpstr>
      <vt:lpstr>Water in National Parks</vt:lpstr>
      <vt:lpstr>Let’s take a Closer look at our national parks!</vt:lpstr>
      <vt:lpstr>Card #1 Yellowstone National Park</vt:lpstr>
      <vt:lpstr>Card #2  Crater Lake National Park</vt:lpstr>
      <vt:lpstr>Card #3 Rocky Mountain National Park</vt:lpstr>
      <vt:lpstr>Card #4 Point Reyes National Seashore</vt:lpstr>
      <vt:lpstr>Card #5  Everglades National Park</vt:lpstr>
      <vt:lpstr>Card #6 Great Smoky Mountain National Park</vt:lpstr>
      <vt:lpstr>The Important Work of Hallsdale-Powell Utility District</vt:lpstr>
      <vt:lpstr>The Important Work of Hallsdale-Powell Utility District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Lindsey Montierth</dc:creator>
  <cp:lastModifiedBy>Lindsey Montierth</cp:lastModifiedBy>
  <cp:revision>1</cp:revision>
  <dcterms:created xsi:type="dcterms:W3CDTF">2024-08-05T13:50:02Z</dcterms:created>
  <dcterms:modified xsi:type="dcterms:W3CDTF">2024-09-04T15:31:32Z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0x01010011BC6B85BF7BDF43934C61E3DF9FD577</vt:lpwstr>
  </property>
</Properties>
</file>