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18"/>
  </p:notes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68"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8096E-D1A1-473B-A7BF-BA9969A027CF}" v="2" dt="2024-10-15T18:04:43.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Montierth" userId="babb79a1-3a84-4548-a09b-74f0bcd582d8" providerId="ADAL" clId="{0156B2C2-2061-44EC-901A-3BA9F6B6CD94}"/>
    <pc:docChg chg="custSel addSld modSld">
      <pc:chgData name="Lindsey Montierth" userId="babb79a1-3a84-4548-a09b-74f0bcd582d8" providerId="ADAL" clId="{0156B2C2-2061-44EC-901A-3BA9F6B6CD94}" dt="2024-08-30T17:13:53.801" v="834" actId="27636"/>
      <pc:docMkLst>
        <pc:docMk/>
      </pc:docMkLst>
      <pc:sldChg chg="modSp mod">
        <pc:chgData name="Lindsey Montierth" userId="babb79a1-3a84-4548-a09b-74f0bcd582d8" providerId="ADAL" clId="{0156B2C2-2061-44EC-901A-3BA9F6B6CD94}" dt="2024-08-30T15:56:07.959" v="13" actId="20577"/>
        <pc:sldMkLst>
          <pc:docMk/>
          <pc:sldMk cId="2977767528" sldId="257"/>
        </pc:sldMkLst>
        <pc:spChg chg="mod">
          <ac:chgData name="Lindsey Montierth" userId="babb79a1-3a84-4548-a09b-74f0bcd582d8" providerId="ADAL" clId="{0156B2C2-2061-44EC-901A-3BA9F6B6CD94}" dt="2024-08-30T15:56:07.959" v="13" actId="20577"/>
          <ac:spMkLst>
            <pc:docMk/>
            <pc:sldMk cId="2977767528" sldId="257"/>
            <ac:spMk id="2" creationId="{464BF612-6924-BD43-9DA1-296539B6BBF1}"/>
          </ac:spMkLst>
        </pc:spChg>
      </pc:sldChg>
      <pc:sldChg chg="addSp delSp modSp mod">
        <pc:chgData name="Lindsey Montierth" userId="babb79a1-3a84-4548-a09b-74f0bcd582d8" providerId="ADAL" clId="{0156B2C2-2061-44EC-901A-3BA9F6B6CD94}" dt="2024-08-30T16:00:07.770" v="277" actId="20577"/>
        <pc:sldMkLst>
          <pc:docMk/>
          <pc:sldMk cId="2781411754" sldId="262"/>
        </pc:sldMkLst>
        <pc:spChg chg="mod">
          <ac:chgData name="Lindsey Montierth" userId="babb79a1-3a84-4548-a09b-74f0bcd582d8" providerId="ADAL" clId="{0156B2C2-2061-44EC-901A-3BA9F6B6CD94}" dt="2024-08-30T15:59:22.533" v="264" actId="26606"/>
          <ac:spMkLst>
            <pc:docMk/>
            <pc:sldMk cId="2781411754" sldId="262"/>
            <ac:spMk id="2" creationId="{88E95963-1D2A-B374-C386-E59251BE44C4}"/>
          </ac:spMkLst>
        </pc:spChg>
        <pc:spChg chg="mod">
          <ac:chgData name="Lindsey Montierth" userId="babb79a1-3a84-4548-a09b-74f0bcd582d8" providerId="ADAL" clId="{0156B2C2-2061-44EC-901A-3BA9F6B6CD94}" dt="2024-08-30T16:00:07.770" v="277" actId="20577"/>
          <ac:spMkLst>
            <pc:docMk/>
            <pc:sldMk cId="2781411754" sldId="262"/>
            <ac:spMk id="3" creationId="{801AF047-D8E1-A1C3-CB08-69CC62E95AB3}"/>
          </ac:spMkLst>
        </pc:spChg>
        <pc:spChg chg="del">
          <ac:chgData name="Lindsey Montierth" userId="babb79a1-3a84-4548-a09b-74f0bcd582d8" providerId="ADAL" clId="{0156B2C2-2061-44EC-901A-3BA9F6B6CD94}" dt="2024-08-30T15:57:24.440" v="87" actId="21"/>
          <ac:spMkLst>
            <pc:docMk/>
            <pc:sldMk cId="2781411754" sldId="262"/>
            <ac:spMk id="5" creationId="{49CE55DD-0184-FD7A-92DF-1AE1B6AE76E3}"/>
          </ac:spMkLst>
        </pc:spChg>
        <pc:spChg chg="add mod">
          <ac:chgData name="Lindsey Montierth" userId="babb79a1-3a84-4548-a09b-74f0bcd582d8" providerId="ADAL" clId="{0156B2C2-2061-44EC-901A-3BA9F6B6CD94}" dt="2024-08-30T16:00:01.128" v="275" actId="1076"/>
          <ac:spMkLst>
            <pc:docMk/>
            <pc:sldMk cId="2781411754" sldId="262"/>
            <ac:spMk id="6" creationId="{A7FDEC23-9AEC-993A-5B69-46E7EDBED3F3}"/>
          </ac:spMkLst>
        </pc:spChg>
        <pc:spChg chg="del">
          <ac:chgData name="Lindsey Montierth" userId="babb79a1-3a84-4548-a09b-74f0bcd582d8" providerId="ADAL" clId="{0156B2C2-2061-44EC-901A-3BA9F6B6CD94}" dt="2024-08-30T15:59:22.533" v="264" actId="26606"/>
          <ac:spMkLst>
            <pc:docMk/>
            <pc:sldMk cId="2781411754" sldId="262"/>
            <ac:spMk id="6151" creationId="{B95B9BA8-1D69-4796-85F5-B6D0BD52354B}"/>
          </ac:spMkLst>
        </pc:spChg>
        <pc:spChg chg="add">
          <ac:chgData name="Lindsey Montierth" userId="babb79a1-3a84-4548-a09b-74f0bcd582d8" providerId="ADAL" clId="{0156B2C2-2061-44EC-901A-3BA9F6B6CD94}" dt="2024-08-30T15:59:22.533" v="264" actId="26606"/>
          <ac:spMkLst>
            <pc:docMk/>
            <pc:sldMk cId="2781411754" sldId="262"/>
            <ac:spMk id="6160" creationId="{B95B9BA8-1D69-4796-85F5-B6D0BD52354B}"/>
          </ac:spMkLst>
        </pc:spChg>
        <pc:grpChg chg="del">
          <ac:chgData name="Lindsey Montierth" userId="babb79a1-3a84-4548-a09b-74f0bcd582d8" providerId="ADAL" clId="{0156B2C2-2061-44EC-901A-3BA9F6B6CD94}" dt="2024-08-30T15:59:22.533" v="264" actId="26606"/>
          <ac:grpSpMkLst>
            <pc:docMk/>
            <pc:sldMk cId="2781411754" sldId="262"/>
            <ac:grpSpMk id="6153" creationId="{EE5D87AC-5CCC-4E1F-8B25-D3A6053029C8}"/>
          </ac:grpSpMkLst>
        </pc:grpChg>
        <pc:grpChg chg="add">
          <ac:chgData name="Lindsey Montierth" userId="babb79a1-3a84-4548-a09b-74f0bcd582d8" providerId="ADAL" clId="{0156B2C2-2061-44EC-901A-3BA9F6B6CD94}" dt="2024-08-30T15:59:22.533" v="264" actId="26606"/>
          <ac:grpSpMkLst>
            <pc:docMk/>
            <pc:sldMk cId="2781411754" sldId="262"/>
            <ac:grpSpMk id="6162" creationId="{EE5D87AC-5CCC-4E1F-8B25-D3A6053029C8}"/>
          </ac:grpSpMkLst>
        </pc:grpChg>
        <pc:picChg chg="add mod ord">
          <ac:chgData name="Lindsey Montierth" userId="babb79a1-3a84-4548-a09b-74f0bcd582d8" providerId="ADAL" clId="{0156B2C2-2061-44EC-901A-3BA9F6B6CD94}" dt="2024-08-30T15:59:22.533" v="264" actId="26606"/>
          <ac:picMkLst>
            <pc:docMk/>
            <pc:sldMk cId="2781411754" sldId="262"/>
            <ac:picMk id="1026" creationId="{6296409D-A8F9-3490-6AA7-9A37D79557F9}"/>
          </ac:picMkLst>
        </pc:picChg>
        <pc:picChg chg="del">
          <ac:chgData name="Lindsey Montierth" userId="babb79a1-3a84-4548-a09b-74f0bcd582d8" providerId="ADAL" clId="{0156B2C2-2061-44EC-901A-3BA9F6B6CD94}" dt="2024-08-30T15:56:43.335" v="62" actId="478"/>
          <ac:picMkLst>
            <pc:docMk/>
            <pc:sldMk cId="2781411754" sldId="262"/>
            <ac:picMk id="6146" creationId="{F07073F6-8B84-9EF2-69E7-8553E1DEB226}"/>
          </ac:picMkLst>
        </pc:picChg>
      </pc:sldChg>
      <pc:sldChg chg="addSp modSp new mod setBg">
        <pc:chgData name="Lindsey Montierth" userId="babb79a1-3a84-4548-a09b-74f0bcd582d8" providerId="ADAL" clId="{0156B2C2-2061-44EC-901A-3BA9F6B6CD94}" dt="2024-08-30T16:03:49.087" v="601" actId="26606"/>
        <pc:sldMkLst>
          <pc:docMk/>
          <pc:sldMk cId="1622492326" sldId="267"/>
        </pc:sldMkLst>
        <pc:spChg chg="mod">
          <ac:chgData name="Lindsey Montierth" userId="babb79a1-3a84-4548-a09b-74f0bcd582d8" providerId="ADAL" clId="{0156B2C2-2061-44EC-901A-3BA9F6B6CD94}" dt="2024-08-30T16:03:49.087" v="601" actId="26606"/>
          <ac:spMkLst>
            <pc:docMk/>
            <pc:sldMk cId="1622492326" sldId="267"/>
            <ac:spMk id="2" creationId="{FD1D6925-F2FF-B475-7451-2DA8BF8FA5AE}"/>
          </ac:spMkLst>
        </pc:spChg>
        <pc:spChg chg="mod ord">
          <ac:chgData name="Lindsey Montierth" userId="babb79a1-3a84-4548-a09b-74f0bcd582d8" providerId="ADAL" clId="{0156B2C2-2061-44EC-901A-3BA9F6B6CD94}" dt="2024-08-30T16:03:49.087" v="601" actId="26606"/>
          <ac:spMkLst>
            <pc:docMk/>
            <pc:sldMk cId="1622492326" sldId="267"/>
            <ac:spMk id="3" creationId="{B886B33B-9510-903E-0359-EC96FB85B514}"/>
          </ac:spMkLst>
        </pc:spChg>
        <pc:spChg chg="mod ord">
          <ac:chgData name="Lindsey Montierth" userId="babb79a1-3a84-4548-a09b-74f0bcd582d8" providerId="ADAL" clId="{0156B2C2-2061-44EC-901A-3BA9F6B6CD94}" dt="2024-08-30T16:03:49.087" v="601" actId="26606"/>
          <ac:spMkLst>
            <pc:docMk/>
            <pc:sldMk cId="1622492326" sldId="267"/>
            <ac:spMk id="4" creationId="{D5E0DBC0-29E9-0B19-C8C3-9D6FFD0EABEA}"/>
          </ac:spMkLst>
        </pc:spChg>
        <pc:spChg chg="add">
          <ac:chgData name="Lindsey Montierth" userId="babb79a1-3a84-4548-a09b-74f0bcd582d8" providerId="ADAL" clId="{0156B2C2-2061-44EC-901A-3BA9F6B6CD94}" dt="2024-08-30T16:03:49.087" v="601" actId="26606"/>
          <ac:spMkLst>
            <pc:docMk/>
            <pc:sldMk cId="1622492326" sldId="267"/>
            <ac:spMk id="10" creationId="{B95B9BA8-1D69-4796-85F5-B6D0BD52354B}"/>
          </ac:spMkLst>
        </pc:spChg>
        <pc:picChg chg="add mod">
          <ac:chgData name="Lindsey Montierth" userId="babb79a1-3a84-4548-a09b-74f0bcd582d8" providerId="ADAL" clId="{0156B2C2-2061-44EC-901A-3BA9F6B6CD94}" dt="2024-08-30T16:03:49.087" v="601" actId="26606"/>
          <ac:picMkLst>
            <pc:docMk/>
            <pc:sldMk cId="1622492326" sldId="267"/>
            <ac:picMk id="5" creationId="{A03FE429-CB79-4C3E-B924-3871AF4FCE20}"/>
          </ac:picMkLst>
        </pc:picChg>
      </pc:sldChg>
      <pc:sldChg chg="addSp modSp new mod setBg">
        <pc:chgData name="Lindsey Montierth" userId="babb79a1-3a84-4548-a09b-74f0bcd582d8" providerId="ADAL" clId="{0156B2C2-2061-44EC-901A-3BA9F6B6CD94}" dt="2024-08-30T17:13:53.801" v="834" actId="27636"/>
        <pc:sldMkLst>
          <pc:docMk/>
          <pc:sldMk cId="3505121964" sldId="268"/>
        </pc:sldMkLst>
        <pc:spChg chg="mod">
          <ac:chgData name="Lindsey Montierth" userId="babb79a1-3a84-4548-a09b-74f0bcd582d8" providerId="ADAL" clId="{0156B2C2-2061-44EC-901A-3BA9F6B6CD94}" dt="2024-08-30T17:13:22.332" v="820" actId="26606"/>
          <ac:spMkLst>
            <pc:docMk/>
            <pc:sldMk cId="3505121964" sldId="268"/>
            <ac:spMk id="2" creationId="{8B92B3A4-F877-C62B-C3ED-A7970183586C}"/>
          </ac:spMkLst>
        </pc:spChg>
        <pc:spChg chg="mod ord">
          <ac:chgData name="Lindsey Montierth" userId="babb79a1-3a84-4548-a09b-74f0bcd582d8" providerId="ADAL" clId="{0156B2C2-2061-44EC-901A-3BA9F6B6CD94}" dt="2024-08-30T17:13:53.801" v="834" actId="27636"/>
          <ac:spMkLst>
            <pc:docMk/>
            <pc:sldMk cId="3505121964" sldId="268"/>
            <ac:spMk id="3" creationId="{F7B6F38D-5968-923A-F2A4-06F8E638B269}"/>
          </ac:spMkLst>
        </pc:spChg>
        <pc:spChg chg="mod ord">
          <ac:chgData name="Lindsey Montierth" userId="babb79a1-3a84-4548-a09b-74f0bcd582d8" providerId="ADAL" clId="{0156B2C2-2061-44EC-901A-3BA9F6B6CD94}" dt="2024-08-30T17:13:22.332" v="820" actId="26606"/>
          <ac:spMkLst>
            <pc:docMk/>
            <pc:sldMk cId="3505121964" sldId="268"/>
            <ac:spMk id="4" creationId="{3141A447-3642-DD9F-D686-709D58FA96DC}"/>
          </ac:spMkLst>
        </pc:spChg>
        <pc:spChg chg="add">
          <ac:chgData name="Lindsey Montierth" userId="babb79a1-3a84-4548-a09b-74f0bcd582d8" providerId="ADAL" clId="{0156B2C2-2061-44EC-901A-3BA9F6B6CD94}" dt="2024-08-30T17:13:22.332" v="820" actId="26606"/>
          <ac:spMkLst>
            <pc:docMk/>
            <pc:sldMk cId="3505121964" sldId="268"/>
            <ac:spMk id="2055" creationId="{B95B9BA8-1D69-4796-85F5-B6D0BD52354B}"/>
          </ac:spMkLst>
        </pc:spChg>
        <pc:spChg chg="add">
          <ac:chgData name="Lindsey Montierth" userId="babb79a1-3a84-4548-a09b-74f0bcd582d8" providerId="ADAL" clId="{0156B2C2-2061-44EC-901A-3BA9F6B6CD94}" dt="2024-08-30T17:13:22.332" v="820" actId="26606"/>
          <ac:spMkLst>
            <pc:docMk/>
            <pc:sldMk cId="3505121964" sldId="268"/>
            <ac:spMk id="2057" creationId="{A027D562-8F7E-478A-942E-D959A950C55E}"/>
          </ac:spMkLst>
        </pc:spChg>
        <pc:spChg chg="add">
          <ac:chgData name="Lindsey Montierth" userId="babb79a1-3a84-4548-a09b-74f0bcd582d8" providerId="ADAL" clId="{0156B2C2-2061-44EC-901A-3BA9F6B6CD94}" dt="2024-08-30T17:13:22.332" v="820" actId="26606"/>
          <ac:spMkLst>
            <pc:docMk/>
            <pc:sldMk cId="3505121964" sldId="268"/>
            <ac:spMk id="2059" creationId="{48A28C56-2619-47F0-B448-9D145309B8BE}"/>
          </ac:spMkLst>
        </pc:spChg>
        <pc:picChg chg="add mod">
          <ac:chgData name="Lindsey Montierth" userId="babb79a1-3a84-4548-a09b-74f0bcd582d8" providerId="ADAL" clId="{0156B2C2-2061-44EC-901A-3BA9F6B6CD94}" dt="2024-08-30T17:13:22.332" v="820" actId="26606"/>
          <ac:picMkLst>
            <pc:docMk/>
            <pc:sldMk cId="3505121964" sldId="268"/>
            <ac:picMk id="2050" creationId="{94A7E625-E6DB-62D0-247E-FF342594B7B2}"/>
          </ac:picMkLst>
        </pc:picChg>
      </pc:sldChg>
    </pc:docChg>
  </pc:docChgLst>
  <pc:docChgLst>
    <pc:chgData name="Lindsey Montierth" userId="babb79a1-3a84-4548-a09b-74f0bcd582d8" providerId="ADAL" clId="{8078096E-D1A1-473B-A7BF-BA9969A027CF}"/>
    <pc:docChg chg="undo custSel modSld">
      <pc:chgData name="Lindsey Montierth" userId="babb79a1-3a84-4548-a09b-74f0bcd582d8" providerId="ADAL" clId="{8078096E-D1A1-473B-A7BF-BA9969A027CF}" dt="2024-10-15T18:07:29.336" v="7" actId="20577"/>
      <pc:docMkLst>
        <pc:docMk/>
      </pc:docMkLst>
      <pc:sldChg chg="modSp">
        <pc:chgData name="Lindsey Montierth" userId="babb79a1-3a84-4548-a09b-74f0bcd582d8" providerId="ADAL" clId="{8078096E-D1A1-473B-A7BF-BA9969A027CF}" dt="2024-10-15T18:04:43.890" v="1" actId="20577"/>
        <pc:sldMkLst>
          <pc:docMk/>
          <pc:sldMk cId="825097295" sldId="256"/>
        </pc:sldMkLst>
        <pc:spChg chg="mod">
          <ac:chgData name="Lindsey Montierth" userId="babb79a1-3a84-4548-a09b-74f0bcd582d8" providerId="ADAL" clId="{8078096E-D1A1-473B-A7BF-BA9969A027CF}" dt="2024-10-15T18:04:43.890" v="1" actId="20577"/>
          <ac:spMkLst>
            <pc:docMk/>
            <pc:sldMk cId="825097295" sldId="256"/>
            <ac:spMk id="3" creationId="{AD3013FE-027D-2A3E-42E0-3A3F15C9D27A}"/>
          </ac:spMkLst>
        </pc:spChg>
      </pc:sldChg>
      <pc:sldChg chg="addSp delSp mod modNotesTx">
        <pc:chgData name="Lindsey Montierth" userId="babb79a1-3a84-4548-a09b-74f0bcd582d8" providerId="ADAL" clId="{8078096E-D1A1-473B-A7BF-BA9969A027CF}" dt="2024-10-15T18:07:13.002" v="5" actId="20577"/>
        <pc:sldMkLst>
          <pc:docMk/>
          <pc:sldMk cId="419447880" sldId="264"/>
        </pc:sldMkLst>
        <pc:spChg chg="add del">
          <ac:chgData name="Lindsey Montierth" userId="babb79a1-3a84-4548-a09b-74f0bcd582d8" providerId="ADAL" clId="{8078096E-D1A1-473B-A7BF-BA9969A027CF}" dt="2024-10-15T18:07:10.471" v="3" actId="22"/>
          <ac:spMkLst>
            <pc:docMk/>
            <pc:sldMk cId="419447880" sldId="264"/>
            <ac:spMk id="3" creationId="{6363CC25-7B7B-23AB-BE0A-C6FB237EB96C}"/>
          </ac:spMkLst>
        </pc:spChg>
      </pc:sldChg>
      <pc:sldChg chg="modNotesTx">
        <pc:chgData name="Lindsey Montierth" userId="babb79a1-3a84-4548-a09b-74f0bcd582d8" providerId="ADAL" clId="{8078096E-D1A1-473B-A7BF-BA9969A027CF}" dt="2024-10-15T18:07:29.336" v="7" actId="20577"/>
        <pc:sldMkLst>
          <pc:docMk/>
          <pc:sldMk cId="959892534"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1FA4036-D0EF-44E8-8658-E935FE6284FD}" type="datetimeFigureOut">
              <a:rPr lang="en-US" smtClean="0"/>
              <a:t>10/15/2024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B3D3D0A-E930-42F7-905A-59DFFA0A0487}" type="slidenum">
              <a:rPr lang="en-US" smtClean="0"/>
              <a:t>‹#›</a:t>
            </a:fld>
            <a:endParaRPr lang="en-US"/>
          </a:p>
        </p:txBody>
      </p:sp>
    </p:spTree>
    <p:extLst>
      <p:ext uri="{BB962C8B-B14F-4D97-AF65-F5344CB8AC3E}">
        <p14:creationId xmlns:p14="http://schemas.microsoft.com/office/powerpoint/2010/main" val="1216864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https://www.youtube.com/watch?v=pEUzot8Zufo </a:t>
            </a:r>
          </a:p>
        </p:txBody>
      </p:sp>
      <p:sp>
        <p:nvSpPr>
          <p:cNvPr id="4" name="Slide Number Placeholder 3"/>
          <p:cNvSpPr>
            <a:spLocks noGrp="1"/>
          </p:cNvSpPr>
          <p:nvPr>
            <p:ph type="sldNum" sz="quarter" idx="5"/>
          </p:nvPr>
        </p:nvSpPr>
        <p:spPr/>
        <p:txBody>
          <a:bodyPr/>
          <a:lstStyle/>
          <a:p>
            <a:fld id="{0B3D3D0A-E930-42F7-905A-59DFFA0A0487}" type="slidenum">
              <a:rPr lang="en-US" smtClean="0"/>
              <a:t>9</a:t>
            </a:fld>
            <a:endParaRPr lang="en-US"/>
          </a:p>
        </p:txBody>
      </p:sp>
    </p:spTree>
    <p:extLst>
      <p:ext uri="{BB962C8B-B14F-4D97-AF65-F5344CB8AC3E}">
        <p14:creationId xmlns:p14="http://schemas.microsoft.com/office/powerpoint/2010/main" val="149104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https://www.youtube.com/watch?v=nHGRcXD5SMM </a:t>
            </a:r>
          </a:p>
        </p:txBody>
      </p:sp>
      <p:sp>
        <p:nvSpPr>
          <p:cNvPr id="4" name="Slide Number Placeholder 3"/>
          <p:cNvSpPr>
            <a:spLocks noGrp="1"/>
          </p:cNvSpPr>
          <p:nvPr>
            <p:ph type="sldNum" sz="quarter" idx="5"/>
          </p:nvPr>
        </p:nvSpPr>
        <p:spPr/>
        <p:txBody>
          <a:bodyPr/>
          <a:lstStyle/>
          <a:p>
            <a:fld id="{0B3D3D0A-E930-42F7-905A-59DFFA0A0487}" type="slidenum">
              <a:rPr lang="en-US" smtClean="0"/>
              <a:t>10</a:t>
            </a:fld>
            <a:endParaRPr lang="en-US"/>
          </a:p>
        </p:txBody>
      </p:sp>
    </p:spTree>
    <p:extLst>
      <p:ext uri="{BB962C8B-B14F-4D97-AF65-F5344CB8AC3E}">
        <p14:creationId xmlns:p14="http://schemas.microsoft.com/office/powerpoint/2010/main" val="2183861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9E28B811-9B9B-4E7C-AABE-7943ADA5A32E}" type="datetime1">
              <a:rPr lang="en-US" smtClean="0"/>
              <a:t>10/15/2024</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28233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E320161C-D2AD-4A6D-AAED-FD1C7BA76649}" type="datetime1">
              <a:rPr lang="en-US" smtClean="0"/>
              <a:t>10/15/2024</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5815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74B0FCCB-9BC4-430B-8BCE-EF2B7D431355}" type="datetime1">
              <a:rPr lang="en-US" smtClean="0"/>
              <a:t>10/15/2024</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9280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C10A60D4-F0C6-4878-BF8D-A0C0BBD7E38A}" type="datetime1">
              <a:rPr lang="en-US" smtClean="0"/>
              <a:t>10/15/2024</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9634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AC69D658-D300-481F-BF35-5C07B53C9FFB}" type="datetime1">
              <a:rPr lang="en-US" smtClean="0"/>
              <a:t>10/15/2024</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20408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73A389F8-C215-4AF8-89D5-AE3A33C4798F}" type="datetime1">
              <a:rPr lang="en-US" smtClean="0"/>
              <a:t>10/15/2024</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2533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4F356E02-2099-4073-830C-3D289558763A}" type="datetime1">
              <a:rPr lang="en-US" smtClean="0"/>
              <a:t>10/15/2024</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18999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98F445C8-FDFC-444C-B5A8-441EC93F94A0}" type="datetime1">
              <a:rPr lang="en-US" smtClean="0"/>
              <a:t>10/15/2024</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32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5E13E936-DD80-4AC1-905E-4A61E24A6F3D}" type="datetime1">
              <a:rPr lang="en-US" smtClean="0"/>
              <a:t>10/15/2024</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5027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59950B7C-7162-46C2-AB8B-F599520A4D3A}" type="datetime1">
              <a:rPr lang="en-US" smtClean="0"/>
              <a:t>10/15/2024</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3605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823EFFE4-8BB8-4719-BD82-ED2EA7A31796}" type="datetime1">
              <a:rPr lang="en-US" smtClean="0"/>
              <a:t>10/15/2024</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9129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135CD87B-2FA1-4EF2-B71F-121A770FE7BD}" type="datetime1">
              <a:rPr lang="en-US" smtClean="0"/>
              <a:t>10/15/2024</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713369236"/>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3" r:id="rId6"/>
    <p:sldLayoutId id="2147483668" r:id="rId7"/>
    <p:sldLayoutId id="2147483664" r:id="rId8"/>
    <p:sldLayoutId id="2147483665" r:id="rId9"/>
    <p:sldLayoutId id="2147483666" r:id="rId10"/>
    <p:sldLayoutId id="21474836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nHGRcXD5SMM?feature=oembed"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pEUzot8Zufo?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ough stormy water in motion">
            <a:extLst>
              <a:ext uri="{FF2B5EF4-FFF2-40B4-BE49-F238E27FC236}">
                <a16:creationId xmlns:a16="http://schemas.microsoft.com/office/drawing/2014/main" id="{799F1BC2-313A-E792-F129-B5D78FE359D4}"/>
              </a:ext>
            </a:extLst>
          </p:cNvPr>
          <p:cNvPicPr>
            <a:picLocks noChangeAspect="1"/>
          </p:cNvPicPr>
          <p:nvPr/>
        </p:nvPicPr>
        <p:blipFill>
          <a:blip r:embed="rId2">
            <a:alphaModFix amt="80000"/>
          </a:blip>
          <a:srcRect t="8596" b="16498"/>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11" name="Group 1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2"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9438389-5A60-2CA8-F87B-A1C71BBEB956}"/>
              </a:ext>
            </a:extLst>
          </p:cNvPr>
          <p:cNvSpPr>
            <a:spLocks noGrp="1"/>
          </p:cNvSpPr>
          <p:nvPr>
            <p:ph type="ctrTitle"/>
          </p:nvPr>
        </p:nvSpPr>
        <p:spPr>
          <a:xfrm>
            <a:off x="762000" y="933451"/>
            <a:ext cx="5334000" cy="2576512"/>
          </a:xfrm>
        </p:spPr>
        <p:txBody>
          <a:bodyPr>
            <a:normAutofit/>
          </a:bodyPr>
          <a:lstStyle/>
          <a:p>
            <a:pPr algn="l"/>
            <a:r>
              <a:rPr lang="en-US" sz="8000">
                <a:solidFill>
                  <a:srgbClr val="FFFFFF"/>
                </a:solidFill>
              </a:rPr>
              <a:t>Water Power</a:t>
            </a:r>
          </a:p>
        </p:txBody>
      </p:sp>
      <p:sp>
        <p:nvSpPr>
          <p:cNvPr id="3" name="Subtitle 2">
            <a:extLst>
              <a:ext uri="{FF2B5EF4-FFF2-40B4-BE49-F238E27FC236}">
                <a16:creationId xmlns:a16="http://schemas.microsoft.com/office/drawing/2014/main" id="{AD3013FE-027D-2A3E-42E0-3A3F15C9D27A}"/>
              </a:ext>
            </a:extLst>
          </p:cNvPr>
          <p:cNvSpPr>
            <a:spLocks noGrp="1"/>
          </p:cNvSpPr>
          <p:nvPr>
            <p:ph type="subTitle" idx="1"/>
          </p:nvPr>
        </p:nvSpPr>
        <p:spPr>
          <a:xfrm>
            <a:off x="762000" y="3809999"/>
            <a:ext cx="8382000" cy="1338471"/>
          </a:xfrm>
        </p:spPr>
        <p:txBody>
          <a:bodyPr>
            <a:normAutofit/>
          </a:bodyPr>
          <a:lstStyle/>
          <a:p>
            <a:pPr algn="l"/>
            <a:r>
              <a:rPr lang="en-US" dirty="0">
                <a:solidFill>
                  <a:srgbClr val="FFFFFF"/>
                </a:solidFill>
              </a:rPr>
              <a:t>Hallsdale-Powell Utility District</a:t>
            </a:r>
          </a:p>
        </p:txBody>
      </p:sp>
      <p:sp>
        <p:nvSpPr>
          <p:cNvPr id="6" name="Slide Number Placeholder 5">
            <a:extLst>
              <a:ext uri="{FF2B5EF4-FFF2-40B4-BE49-F238E27FC236}">
                <a16:creationId xmlns:a16="http://schemas.microsoft.com/office/drawing/2014/main" id="{FC153B47-50C4-264E-658D-CC5339CF57E6}"/>
              </a:ext>
            </a:extLst>
          </p:cNvPr>
          <p:cNvSpPr>
            <a:spLocks noGrp="1"/>
          </p:cNvSpPr>
          <p:nvPr>
            <p:ph type="sldNum" sz="quarter" idx="12"/>
          </p:nvPr>
        </p:nvSpPr>
        <p:spPr/>
        <p:txBody>
          <a:bodyPr/>
          <a:lstStyle/>
          <a:p>
            <a:fld id="{D643A852-0206-46AC-B0EB-645612933129}" type="slidenum">
              <a:rPr lang="en-US" smtClean="0"/>
              <a:t>1</a:t>
            </a:fld>
            <a:endParaRPr lang="en-US" dirty="0"/>
          </a:p>
        </p:txBody>
      </p:sp>
    </p:spTree>
    <p:extLst>
      <p:ext uri="{BB962C8B-B14F-4D97-AF65-F5344CB8AC3E}">
        <p14:creationId xmlns:p14="http://schemas.microsoft.com/office/powerpoint/2010/main" val="82509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B424-E1D8-D19E-E8B9-7D40179F9FB7}"/>
              </a:ext>
            </a:extLst>
          </p:cNvPr>
          <p:cNvSpPr>
            <a:spLocks noGrp="1"/>
          </p:cNvSpPr>
          <p:nvPr>
            <p:ph type="title"/>
          </p:nvPr>
        </p:nvSpPr>
        <p:spPr>
          <a:xfrm>
            <a:off x="835891" y="388982"/>
            <a:ext cx="9144000" cy="1263649"/>
          </a:xfrm>
        </p:spPr>
        <p:txBody>
          <a:bodyPr/>
          <a:lstStyle/>
          <a:p>
            <a:r>
              <a:rPr lang="en-US" dirty="0"/>
              <a:t>Let’s create our own model!</a:t>
            </a:r>
          </a:p>
        </p:txBody>
      </p:sp>
      <p:sp>
        <p:nvSpPr>
          <p:cNvPr id="4" name="Slide Number Placeholder 3">
            <a:extLst>
              <a:ext uri="{FF2B5EF4-FFF2-40B4-BE49-F238E27FC236}">
                <a16:creationId xmlns:a16="http://schemas.microsoft.com/office/drawing/2014/main" id="{906A3E45-F704-0B58-C205-B990F27731F3}"/>
              </a:ext>
            </a:extLst>
          </p:cNvPr>
          <p:cNvSpPr>
            <a:spLocks noGrp="1"/>
          </p:cNvSpPr>
          <p:nvPr>
            <p:ph type="sldNum" sz="quarter" idx="12"/>
          </p:nvPr>
        </p:nvSpPr>
        <p:spPr/>
        <p:txBody>
          <a:bodyPr/>
          <a:lstStyle/>
          <a:p>
            <a:fld id="{D643A852-0206-46AC-B0EB-645612933129}" type="slidenum">
              <a:rPr lang="en-US" smtClean="0"/>
              <a:t>10</a:t>
            </a:fld>
            <a:endParaRPr lang="en-US"/>
          </a:p>
        </p:txBody>
      </p:sp>
      <p:pic>
        <p:nvPicPr>
          <p:cNvPr id="5" name="Online Media 4" title="Water Power">
            <a:hlinkClick r:id="" action="ppaction://media"/>
            <a:extLst>
              <a:ext uri="{FF2B5EF4-FFF2-40B4-BE49-F238E27FC236}">
                <a16:creationId xmlns:a16="http://schemas.microsoft.com/office/drawing/2014/main" id="{A6AE47D5-F658-F7EB-CAD4-2F85E74C62C6}"/>
              </a:ext>
            </a:extLst>
          </p:cNvPr>
          <p:cNvPicPr>
            <a:picLocks noRot="1" noChangeAspect="1"/>
          </p:cNvPicPr>
          <p:nvPr>
            <a:videoFile r:link="rId1"/>
          </p:nvPr>
        </p:nvPicPr>
        <p:blipFill>
          <a:blip r:embed="rId4"/>
          <a:stretch>
            <a:fillRect/>
          </a:stretch>
        </p:blipFill>
        <p:spPr>
          <a:xfrm>
            <a:off x="660039" y="1176206"/>
            <a:ext cx="9495704" cy="5365085"/>
          </a:xfrm>
          <a:prstGeom prst="rect">
            <a:avLst/>
          </a:prstGeom>
        </p:spPr>
      </p:pic>
    </p:spTree>
    <p:extLst>
      <p:ext uri="{BB962C8B-B14F-4D97-AF65-F5344CB8AC3E}">
        <p14:creationId xmlns:p14="http://schemas.microsoft.com/office/powerpoint/2010/main" val="95989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IoT and the Future of Hydropower">
            <a:extLst>
              <a:ext uri="{FF2B5EF4-FFF2-40B4-BE49-F238E27FC236}">
                <a16:creationId xmlns:a16="http://schemas.microsoft.com/office/drawing/2014/main" id="{C5F31FA1-8C6E-DAE7-2E63-6A551D2F6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491" r="1" b="1"/>
          <a:stretch/>
        </p:blipFill>
        <p:spPr bwMode="auto">
          <a:xfrm>
            <a:off x="20" y="10"/>
            <a:ext cx="12191435" cy="6857989"/>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0A3D475D-F146-44DA-80FB-3306B95B8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23925" y="-923925"/>
            <a:ext cx="6858000" cy="8705850"/>
          </a:xfrm>
          <a:prstGeom prst="rect">
            <a:avLst/>
          </a:prstGeom>
          <a:gradFill>
            <a:gsLst>
              <a:gs pos="100000">
                <a:srgbClr val="000000">
                  <a:alpha val="0"/>
                </a:srgbClr>
              </a:gs>
              <a:gs pos="31000">
                <a:srgbClr val="000000">
                  <a:alpha val="70000"/>
                </a:srgb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12010-3579-9CA1-277E-8EFBCC4DBED6}"/>
              </a:ext>
            </a:extLst>
          </p:cNvPr>
          <p:cNvSpPr>
            <a:spLocks noGrp="1"/>
          </p:cNvSpPr>
          <p:nvPr>
            <p:ph type="title"/>
          </p:nvPr>
        </p:nvSpPr>
        <p:spPr>
          <a:xfrm>
            <a:off x="762000" y="1523999"/>
            <a:ext cx="5334000" cy="3535018"/>
          </a:xfrm>
        </p:spPr>
        <p:txBody>
          <a:bodyPr vert="horz" lIns="91440" tIns="45720" rIns="91440" bIns="45720" rtlCol="0" anchor="ctr" anchorCtr="0">
            <a:normAutofit/>
          </a:bodyPr>
          <a:lstStyle/>
          <a:p>
            <a:r>
              <a:rPr lang="en-US" sz="8000">
                <a:solidFill>
                  <a:srgbClr val="FFFFFF"/>
                </a:solidFill>
              </a:rPr>
              <a:t>Great work engineers!</a:t>
            </a:r>
          </a:p>
        </p:txBody>
      </p:sp>
      <p:sp>
        <p:nvSpPr>
          <p:cNvPr id="3" name="Content Placeholder 2">
            <a:extLst>
              <a:ext uri="{FF2B5EF4-FFF2-40B4-BE49-F238E27FC236}">
                <a16:creationId xmlns:a16="http://schemas.microsoft.com/office/drawing/2014/main" id="{19E68F47-B75F-45FC-6288-FFFE644FDF79}"/>
              </a:ext>
            </a:extLst>
          </p:cNvPr>
          <p:cNvSpPr>
            <a:spLocks noGrp="1"/>
          </p:cNvSpPr>
          <p:nvPr>
            <p:ph idx="1"/>
          </p:nvPr>
        </p:nvSpPr>
        <p:spPr>
          <a:xfrm>
            <a:off x="761455" y="4953001"/>
            <a:ext cx="5334000" cy="762000"/>
          </a:xfrm>
        </p:spPr>
        <p:txBody>
          <a:bodyPr vert="horz" lIns="91440" tIns="45720" rIns="91440" bIns="45720" rtlCol="0" anchor="t">
            <a:noAutofit/>
          </a:bodyPr>
          <a:lstStyle/>
          <a:p>
            <a:pPr marL="0" indent="0">
              <a:buNone/>
            </a:pPr>
            <a:r>
              <a:rPr lang="en-US" sz="3600" dirty="0">
                <a:solidFill>
                  <a:srgbClr val="FFFFFF"/>
                </a:solidFill>
              </a:rPr>
              <a:t>How could you have improved your model?</a:t>
            </a:r>
          </a:p>
        </p:txBody>
      </p:sp>
      <p:sp>
        <p:nvSpPr>
          <p:cNvPr id="4" name="Slide Number Placeholder 3">
            <a:extLst>
              <a:ext uri="{FF2B5EF4-FFF2-40B4-BE49-F238E27FC236}">
                <a16:creationId xmlns:a16="http://schemas.microsoft.com/office/drawing/2014/main" id="{9395E43D-E3CA-CAEF-11B7-02AE4D6D3E1E}"/>
              </a:ext>
            </a:extLst>
          </p:cNvPr>
          <p:cNvSpPr>
            <a:spLocks noGrp="1"/>
          </p:cNvSpPr>
          <p:nvPr>
            <p:ph type="sldNum" sz="quarter" idx="12"/>
          </p:nvPr>
        </p:nvSpPr>
        <p:spPr>
          <a:xfrm>
            <a:off x="9144000" y="401594"/>
            <a:ext cx="2286000" cy="762000"/>
          </a:xfrm>
        </p:spPr>
        <p:txBody>
          <a:bodyPr vert="horz" lIns="91440" tIns="45720" rIns="91440" bIns="45720" rtlCol="0" anchor="t" anchorCtr="0">
            <a:normAutofit/>
          </a:bodyPr>
          <a:lstStyle/>
          <a:p>
            <a:pPr>
              <a:spcAft>
                <a:spcPts val="600"/>
              </a:spcAft>
            </a:pPr>
            <a:fld id="{D643A852-0206-46AC-B0EB-645612933129}" type="slidenum">
              <a:rPr lang="en-US">
                <a:solidFill>
                  <a:srgbClr val="FFFFFF">
                    <a:alpha val="80000"/>
                  </a:srgbClr>
                </a:solidFill>
              </a:rPr>
              <a:pPr>
                <a:spcAft>
                  <a:spcPts val="600"/>
                </a:spcAft>
              </a:pPr>
              <a:t>11</a:t>
            </a:fld>
            <a:endParaRPr lang="en-US">
              <a:solidFill>
                <a:srgbClr val="FFFFFF">
                  <a:alpha val="80000"/>
                </a:srgbClr>
              </a:solidFill>
            </a:endParaRPr>
          </a:p>
        </p:txBody>
      </p:sp>
      <p:sp>
        <p:nvSpPr>
          <p:cNvPr id="5" name="TextBox 4">
            <a:extLst>
              <a:ext uri="{FF2B5EF4-FFF2-40B4-BE49-F238E27FC236}">
                <a16:creationId xmlns:a16="http://schemas.microsoft.com/office/drawing/2014/main" id="{E402D765-D899-B6CA-EAFE-12255665FBAE}"/>
              </a:ext>
            </a:extLst>
          </p:cNvPr>
          <p:cNvSpPr txBox="1"/>
          <p:nvPr/>
        </p:nvSpPr>
        <p:spPr>
          <a:xfrm>
            <a:off x="267855" y="6456406"/>
            <a:ext cx="5228354" cy="307777"/>
          </a:xfrm>
          <a:prstGeom prst="rect">
            <a:avLst/>
          </a:prstGeom>
          <a:noFill/>
        </p:spPr>
        <p:txBody>
          <a:bodyPr wrap="none" rtlCol="0">
            <a:spAutoFit/>
          </a:bodyPr>
          <a:lstStyle/>
          <a:p>
            <a:r>
              <a:rPr lang="en-US" sz="1400" dirty="0"/>
              <a:t>Image: https://www.powermag.com/iiot-and-the-future-of-hydropower/</a:t>
            </a:r>
          </a:p>
        </p:txBody>
      </p:sp>
    </p:spTree>
    <p:extLst>
      <p:ext uri="{BB962C8B-B14F-4D97-AF65-F5344CB8AC3E}">
        <p14:creationId xmlns:p14="http://schemas.microsoft.com/office/powerpoint/2010/main" val="251639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1D6925-F2FF-B475-7451-2DA8BF8FA5AE}"/>
              </a:ext>
            </a:extLst>
          </p:cNvPr>
          <p:cNvSpPr>
            <a:spLocks noGrp="1"/>
          </p:cNvSpPr>
          <p:nvPr>
            <p:ph type="title"/>
          </p:nvPr>
        </p:nvSpPr>
        <p:spPr>
          <a:xfrm>
            <a:off x="762000" y="762000"/>
            <a:ext cx="3810001" cy="2025649"/>
          </a:xfrm>
        </p:spPr>
        <p:txBody>
          <a:bodyPr anchor="b">
            <a:normAutofit/>
          </a:bodyPr>
          <a:lstStyle/>
          <a:p>
            <a:r>
              <a:rPr lang="en-US" sz="3400"/>
              <a:t>The Important Work of Hallsdale-Powell Utility District</a:t>
            </a:r>
          </a:p>
        </p:txBody>
      </p:sp>
      <p:pic>
        <p:nvPicPr>
          <p:cNvPr id="5" name="Picture 2" descr="May be an image of text">
            <a:extLst>
              <a:ext uri="{FF2B5EF4-FFF2-40B4-BE49-F238E27FC236}">
                <a16:creationId xmlns:a16="http://schemas.microsoft.com/office/drawing/2014/main" id="{A03FE429-CB79-4C3E-B924-3871AF4FCE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0" y="1828799"/>
            <a:ext cx="6096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5E0DBC0-29E9-0B19-C8C3-9D6FFD0EABEA}"/>
              </a:ext>
            </a:extLst>
          </p:cNvPr>
          <p:cNvSpPr>
            <a:spLocks noGrp="1"/>
          </p:cNvSpPr>
          <p:nvPr>
            <p:ph type="sldNum" sz="quarter" idx="12"/>
          </p:nvPr>
        </p:nvSpPr>
        <p:spPr>
          <a:xfrm>
            <a:off x="9144000" y="401594"/>
            <a:ext cx="2286000" cy="762000"/>
          </a:xfrm>
        </p:spPr>
        <p:txBody>
          <a:bodyPr>
            <a:normAutofit/>
          </a:bodyPr>
          <a:lstStyle/>
          <a:p>
            <a:pPr>
              <a:spcAft>
                <a:spcPts val="600"/>
              </a:spcAft>
            </a:pPr>
            <a:fld id="{D643A852-0206-46AC-B0EB-645612933129}" type="slidenum">
              <a:rPr lang="en-US">
                <a:solidFill>
                  <a:schemeClr val="tx1">
                    <a:alpha val="70000"/>
                  </a:schemeClr>
                </a:solidFill>
              </a:rPr>
              <a:pPr>
                <a:spcAft>
                  <a:spcPts val="600"/>
                </a:spcAft>
              </a:pPr>
              <a:t>12</a:t>
            </a:fld>
            <a:endParaRPr lang="en-US">
              <a:solidFill>
                <a:schemeClr val="tx1">
                  <a:alpha val="70000"/>
                </a:schemeClr>
              </a:solidFill>
            </a:endParaRPr>
          </a:p>
        </p:txBody>
      </p:sp>
      <p:sp>
        <p:nvSpPr>
          <p:cNvPr id="3" name="Content Placeholder 2">
            <a:extLst>
              <a:ext uri="{FF2B5EF4-FFF2-40B4-BE49-F238E27FC236}">
                <a16:creationId xmlns:a16="http://schemas.microsoft.com/office/drawing/2014/main" id="{B886B33B-9510-903E-0359-EC96FB85B514}"/>
              </a:ext>
            </a:extLst>
          </p:cNvPr>
          <p:cNvSpPr>
            <a:spLocks noGrp="1"/>
          </p:cNvSpPr>
          <p:nvPr>
            <p:ph idx="1"/>
          </p:nvPr>
        </p:nvSpPr>
        <p:spPr>
          <a:xfrm>
            <a:off x="762001" y="3047999"/>
            <a:ext cx="3810000" cy="3048001"/>
          </a:xfrm>
        </p:spPr>
        <p:txBody>
          <a:bodyPr>
            <a:normAutofit/>
          </a:bodyPr>
          <a:lstStyle/>
          <a:p>
            <a:r>
              <a:rPr lang="en-US" dirty="0"/>
              <a:t>Did you know that all the water you use in your home and at school goes to the wastewater treatment plant in Powell?</a:t>
            </a:r>
          </a:p>
          <a:p>
            <a:endParaRPr lang="en-US" dirty="0"/>
          </a:p>
        </p:txBody>
      </p:sp>
    </p:spTree>
    <p:extLst>
      <p:ext uri="{BB962C8B-B14F-4D97-AF65-F5344CB8AC3E}">
        <p14:creationId xmlns:p14="http://schemas.microsoft.com/office/powerpoint/2010/main" val="162249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92B3A4-F877-C62B-C3ED-A7970183586C}"/>
              </a:ext>
            </a:extLst>
          </p:cNvPr>
          <p:cNvSpPr>
            <a:spLocks noGrp="1"/>
          </p:cNvSpPr>
          <p:nvPr>
            <p:ph type="title"/>
          </p:nvPr>
        </p:nvSpPr>
        <p:spPr>
          <a:xfrm>
            <a:off x="762000" y="4351322"/>
            <a:ext cx="3952875" cy="2049478"/>
          </a:xfrm>
        </p:spPr>
        <p:txBody>
          <a:bodyPr>
            <a:normAutofit/>
          </a:bodyPr>
          <a:lstStyle/>
          <a:p>
            <a:r>
              <a:rPr lang="en-US" sz="3400"/>
              <a:t>The Important Work at Hallsdale-Powell Utility District</a:t>
            </a:r>
          </a:p>
        </p:txBody>
      </p:sp>
      <p:pic>
        <p:nvPicPr>
          <p:cNvPr id="2050" name="Picture 2" descr="5 Best Water Activities in Knoxville | Visit Knoxville">
            <a:extLst>
              <a:ext uri="{FF2B5EF4-FFF2-40B4-BE49-F238E27FC236}">
                <a16:creationId xmlns:a16="http://schemas.microsoft.com/office/drawing/2014/main" id="{94A7E625-E6DB-62D0-247E-FF342594B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931" r="1" b="31116"/>
          <a:stretch/>
        </p:blipFill>
        <p:spPr bwMode="auto">
          <a:xfrm>
            <a:off x="476" y="-33773"/>
            <a:ext cx="12191524" cy="3820944"/>
          </a:xfrm>
          <a:custGeom>
            <a:avLst/>
            <a:gdLst/>
            <a:ahLst/>
            <a:cxnLst/>
            <a:rect l="l" t="t" r="r" b="b"/>
            <a:pathLst>
              <a:path w="12191524" h="3820944">
                <a:moveTo>
                  <a:pt x="0" y="0"/>
                </a:moveTo>
                <a:lnTo>
                  <a:pt x="12191524" y="0"/>
                </a:lnTo>
                <a:lnTo>
                  <a:pt x="12191524" y="999522"/>
                </a:lnTo>
                <a:lnTo>
                  <a:pt x="12191524" y="1442807"/>
                </a:lnTo>
                <a:lnTo>
                  <a:pt x="12122577" y="1473667"/>
                </a:lnTo>
                <a:cubicBezTo>
                  <a:pt x="12109137" y="1479237"/>
                  <a:pt x="12094348" y="1482309"/>
                  <a:pt x="12082252" y="1489797"/>
                </a:cubicBezTo>
                <a:cubicBezTo>
                  <a:pt x="12026558" y="1523980"/>
                  <a:pt x="11972595" y="1560851"/>
                  <a:pt x="11916137" y="1593691"/>
                </a:cubicBezTo>
                <a:cubicBezTo>
                  <a:pt x="11857951" y="1627681"/>
                  <a:pt x="11805909" y="1667816"/>
                  <a:pt x="11765771" y="1722164"/>
                </a:cubicBezTo>
                <a:cubicBezTo>
                  <a:pt x="11728516" y="1772670"/>
                  <a:pt x="11692413" y="1823942"/>
                  <a:pt x="11655351" y="1874640"/>
                </a:cubicBezTo>
                <a:cubicBezTo>
                  <a:pt x="11645941" y="1887507"/>
                  <a:pt x="11637298" y="1902679"/>
                  <a:pt x="11624432" y="1910938"/>
                </a:cubicBezTo>
                <a:cubicBezTo>
                  <a:pt x="11597739" y="1928220"/>
                  <a:pt x="11568548" y="1942239"/>
                  <a:pt x="11539935" y="1956449"/>
                </a:cubicBezTo>
                <a:cubicBezTo>
                  <a:pt x="11515354" y="1968548"/>
                  <a:pt x="11489237" y="1977572"/>
                  <a:pt x="11465234" y="1990631"/>
                </a:cubicBezTo>
                <a:cubicBezTo>
                  <a:pt x="11446031" y="2001003"/>
                  <a:pt x="11428938" y="2015406"/>
                  <a:pt x="11411078" y="2028464"/>
                </a:cubicBezTo>
                <a:cubicBezTo>
                  <a:pt x="11395523" y="2039793"/>
                  <a:pt x="11378432" y="2049587"/>
                  <a:pt x="11365374" y="2063224"/>
                </a:cubicBezTo>
                <a:cubicBezTo>
                  <a:pt x="11333494" y="2096253"/>
                  <a:pt x="11301423" y="2128708"/>
                  <a:pt x="11261864" y="2153097"/>
                </a:cubicBezTo>
                <a:cubicBezTo>
                  <a:pt x="11222880" y="2177292"/>
                  <a:pt x="11186009" y="2204371"/>
                  <a:pt x="11147219" y="2228952"/>
                </a:cubicBezTo>
                <a:cubicBezTo>
                  <a:pt x="11109194" y="2252957"/>
                  <a:pt x="11074820" y="2279264"/>
                  <a:pt x="11055040" y="2321898"/>
                </a:cubicBezTo>
                <a:cubicBezTo>
                  <a:pt x="11046207" y="2340716"/>
                  <a:pt x="11033723" y="2361265"/>
                  <a:pt x="11017016" y="2372212"/>
                </a:cubicBezTo>
                <a:cubicBezTo>
                  <a:pt x="10993203" y="2387766"/>
                  <a:pt x="10963054" y="2393336"/>
                  <a:pt x="10937127" y="2406587"/>
                </a:cubicBezTo>
                <a:cubicBezTo>
                  <a:pt x="10906594" y="2422142"/>
                  <a:pt x="10871260" y="2435584"/>
                  <a:pt x="10850520" y="2460357"/>
                </a:cubicBezTo>
                <a:cubicBezTo>
                  <a:pt x="10832083" y="2482442"/>
                  <a:pt x="10813456" y="2499725"/>
                  <a:pt x="10789065" y="2513743"/>
                </a:cubicBezTo>
                <a:cubicBezTo>
                  <a:pt x="10771977" y="2523538"/>
                  <a:pt x="10759302" y="2541396"/>
                  <a:pt x="10741635" y="2549463"/>
                </a:cubicBezTo>
                <a:cubicBezTo>
                  <a:pt x="10718398" y="2560217"/>
                  <a:pt x="10694970" y="2568667"/>
                  <a:pt x="10674613" y="2585374"/>
                </a:cubicBezTo>
                <a:cubicBezTo>
                  <a:pt x="10653488" y="2602657"/>
                  <a:pt x="10629485" y="2616291"/>
                  <a:pt x="10607400" y="2632424"/>
                </a:cubicBezTo>
                <a:cubicBezTo>
                  <a:pt x="10595686" y="2641064"/>
                  <a:pt x="10586083" y="2652395"/>
                  <a:pt x="10574755" y="2661421"/>
                </a:cubicBezTo>
                <a:cubicBezTo>
                  <a:pt x="10554014" y="2677936"/>
                  <a:pt x="10532889" y="2694066"/>
                  <a:pt x="10511572" y="2709621"/>
                </a:cubicBezTo>
                <a:cubicBezTo>
                  <a:pt x="10490258" y="2725177"/>
                  <a:pt x="10469901" y="2743228"/>
                  <a:pt x="10446472" y="2754559"/>
                </a:cubicBezTo>
                <a:cubicBezTo>
                  <a:pt x="10406530" y="2773763"/>
                  <a:pt x="10362937" y="2785286"/>
                  <a:pt x="10324143" y="2806024"/>
                </a:cubicBezTo>
                <a:cubicBezTo>
                  <a:pt x="10284778" y="2827147"/>
                  <a:pt x="10247712" y="2853650"/>
                  <a:pt x="10212763" y="2881687"/>
                </a:cubicBezTo>
                <a:cubicBezTo>
                  <a:pt x="10185110" y="2903772"/>
                  <a:pt x="10159185" y="2925665"/>
                  <a:pt x="10124423" y="2936993"/>
                </a:cubicBezTo>
                <a:cubicBezTo>
                  <a:pt x="10105029" y="2943332"/>
                  <a:pt x="10084674" y="2957158"/>
                  <a:pt x="10072957" y="2973291"/>
                </a:cubicBezTo>
                <a:cubicBezTo>
                  <a:pt x="10047608" y="3008432"/>
                  <a:pt x="10015155" y="3033205"/>
                  <a:pt x="9978476" y="3054330"/>
                </a:cubicBezTo>
                <a:cubicBezTo>
                  <a:pt x="9929506" y="3082751"/>
                  <a:pt x="9881112" y="3111748"/>
                  <a:pt x="9831950" y="3139593"/>
                </a:cubicBezTo>
                <a:cubicBezTo>
                  <a:pt x="9802955" y="3156110"/>
                  <a:pt x="9774150" y="3173585"/>
                  <a:pt x="9743420" y="3185683"/>
                </a:cubicBezTo>
                <a:cubicBezTo>
                  <a:pt x="9680626" y="3210648"/>
                  <a:pt x="9616293" y="3231963"/>
                  <a:pt x="9552921" y="3255202"/>
                </a:cubicBezTo>
                <a:cubicBezTo>
                  <a:pt x="9532180" y="3262690"/>
                  <a:pt x="9512591" y="3273445"/>
                  <a:pt x="9491467" y="3279975"/>
                </a:cubicBezTo>
                <a:cubicBezTo>
                  <a:pt x="9468614" y="3287079"/>
                  <a:pt x="9444037" y="3289191"/>
                  <a:pt x="9421184" y="3296297"/>
                </a:cubicBezTo>
                <a:cubicBezTo>
                  <a:pt x="9383158" y="3308010"/>
                  <a:pt x="9346287" y="3322991"/>
                  <a:pt x="9308263" y="3334897"/>
                </a:cubicBezTo>
                <a:cubicBezTo>
                  <a:pt x="9234905" y="3357750"/>
                  <a:pt x="9161354" y="3379643"/>
                  <a:pt x="9087805" y="3401342"/>
                </a:cubicBezTo>
                <a:cubicBezTo>
                  <a:pt x="9072058" y="3405952"/>
                  <a:pt x="9054966" y="3406528"/>
                  <a:pt x="9039413" y="3411520"/>
                </a:cubicBezTo>
                <a:cubicBezTo>
                  <a:pt x="8998123" y="3424963"/>
                  <a:pt x="8957026" y="3439557"/>
                  <a:pt x="8916122" y="3454344"/>
                </a:cubicBezTo>
                <a:cubicBezTo>
                  <a:pt x="8891351" y="3463370"/>
                  <a:pt x="8867152" y="3474508"/>
                  <a:pt x="8842189" y="3483149"/>
                </a:cubicBezTo>
                <a:cubicBezTo>
                  <a:pt x="8822216" y="3490063"/>
                  <a:pt x="8801668" y="3495439"/>
                  <a:pt x="8780927" y="3499665"/>
                </a:cubicBezTo>
                <a:cubicBezTo>
                  <a:pt x="8763068" y="3503316"/>
                  <a:pt x="8744441" y="3502930"/>
                  <a:pt x="8726773" y="3507348"/>
                </a:cubicBezTo>
                <a:cubicBezTo>
                  <a:pt x="8678955" y="3519252"/>
                  <a:pt x="8631715" y="3532697"/>
                  <a:pt x="8584281" y="3545369"/>
                </a:cubicBezTo>
                <a:cubicBezTo>
                  <a:pt x="8565270" y="3550363"/>
                  <a:pt x="8545874" y="3554014"/>
                  <a:pt x="8527437" y="3560350"/>
                </a:cubicBezTo>
                <a:cubicBezTo>
                  <a:pt x="8478083" y="3577056"/>
                  <a:pt x="8429499" y="3596067"/>
                  <a:pt x="8379953" y="3611816"/>
                </a:cubicBezTo>
                <a:cubicBezTo>
                  <a:pt x="8338858" y="3624874"/>
                  <a:pt x="8296608" y="3634283"/>
                  <a:pt x="8254935" y="3645805"/>
                </a:cubicBezTo>
                <a:cubicBezTo>
                  <a:pt x="8237268" y="3650799"/>
                  <a:pt x="8220369" y="3657906"/>
                  <a:pt x="8202705" y="3662128"/>
                </a:cubicBezTo>
                <a:cubicBezTo>
                  <a:pt x="8163143" y="3671732"/>
                  <a:pt x="8123007" y="3679796"/>
                  <a:pt x="8083256" y="3689399"/>
                </a:cubicBezTo>
                <a:cubicBezTo>
                  <a:pt x="8060593" y="3694967"/>
                  <a:pt x="8038702" y="3704953"/>
                  <a:pt x="8015657" y="3708604"/>
                </a:cubicBezTo>
                <a:cubicBezTo>
                  <a:pt x="7960927" y="3717244"/>
                  <a:pt x="7905813" y="3723388"/>
                  <a:pt x="7850697" y="3730302"/>
                </a:cubicBezTo>
                <a:cubicBezTo>
                  <a:pt x="7793857" y="3737407"/>
                  <a:pt x="7737204" y="3744897"/>
                  <a:pt x="7680358" y="3751233"/>
                </a:cubicBezTo>
                <a:cubicBezTo>
                  <a:pt x="7649249" y="3754499"/>
                  <a:pt x="7617946" y="3755075"/>
                  <a:pt x="7586836" y="3758148"/>
                </a:cubicBezTo>
                <a:cubicBezTo>
                  <a:pt x="7559567" y="3760838"/>
                  <a:pt x="7532490" y="3765830"/>
                  <a:pt x="7505221" y="3769096"/>
                </a:cubicBezTo>
                <a:cubicBezTo>
                  <a:pt x="7481600" y="3771782"/>
                  <a:pt x="7457787" y="3773318"/>
                  <a:pt x="7434167" y="3776008"/>
                </a:cubicBezTo>
                <a:cubicBezTo>
                  <a:pt x="7396337" y="3780424"/>
                  <a:pt x="7358696" y="3785419"/>
                  <a:pt x="7321059" y="3790027"/>
                </a:cubicBezTo>
                <a:cubicBezTo>
                  <a:pt x="7305312" y="3791755"/>
                  <a:pt x="7288795" y="3796555"/>
                  <a:pt x="7274008" y="3793677"/>
                </a:cubicBezTo>
                <a:cubicBezTo>
                  <a:pt x="7236753" y="3786377"/>
                  <a:pt x="7200073" y="3788491"/>
                  <a:pt x="7163010" y="3793483"/>
                </a:cubicBezTo>
                <a:cubicBezTo>
                  <a:pt x="7150336" y="3795213"/>
                  <a:pt x="7136701" y="3794827"/>
                  <a:pt x="7124411" y="3791563"/>
                </a:cubicBezTo>
                <a:cubicBezTo>
                  <a:pt x="7099253" y="3785033"/>
                  <a:pt x="7074865" y="3775814"/>
                  <a:pt x="7050092" y="3767750"/>
                </a:cubicBezTo>
                <a:cubicBezTo>
                  <a:pt x="7047401" y="3766790"/>
                  <a:pt x="7044138" y="3766598"/>
                  <a:pt x="7041259" y="3766022"/>
                </a:cubicBezTo>
                <a:cubicBezTo>
                  <a:pt x="7024935" y="3762756"/>
                  <a:pt x="7008806" y="3759492"/>
                  <a:pt x="6992479" y="3756611"/>
                </a:cubicBezTo>
                <a:cubicBezTo>
                  <a:pt x="6983647" y="3755075"/>
                  <a:pt x="6974621" y="3754883"/>
                  <a:pt x="6965786" y="3753539"/>
                </a:cubicBezTo>
                <a:cubicBezTo>
                  <a:pt x="6931605" y="3748161"/>
                  <a:pt x="6893965" y="3757188"/>
                  <a:pt x="6864390" y="3733953"/>
                </a:cubicBezTo>
                <a:cubicBezTo>
                  <a:pt x="6845188" y="3718972"/>
                  <a:pt x="6826559" y="3722430"/>
                  <a:pt x="6806012" y="3724734"/>
                </a:cubicBezTo>
                <a:cubicBezTo>
                  <a:pt x="6790457" y="3726462"/>
                  <a:pt x="6774517" y="3725884"/>
                  <a:pt x="6758771" y="3726078"/>
                </a:cubicBezTo>
                <a:cubicBezTo>
                  <a:pt x="6731118" y="3726652"/>
                  <a:pt x="6703464" y="3726846"/>
                  <a:pt x="6675809" y="3727806"/>
                </a:cubicBezTo>
                <a:cubicBezTo>
                  <a:pt x="6666975" y="3728190"/>
                  <a:pt x="6657953" y="3732993"/>
                  <a:pt x="6649308" y="3732225"/>
                </a:cubicBezTo>
                <a:cubicBezTo>
                  <a:pt x="6609365" y="3728574"/>
                  <a:pt x="6569421" y="3722812"/>
                  <a:pt x="6529475" y="3719548"/>
                </a:cubicBezTo>
                <a:cubicBezTo>
                  <a:pt x="6506816" y="3717630"/>
                  <a:pt x="6483579" y="3721276"/>
                  <a:pt x="6461111" y="3718588"/>
                </a:cubicBezTo>
                <a:cubicBezTo>
                  <a:pt x="6435188" y="3715516"/>
                  <a:pt x="6409839" y="3707644"/>
                  <a:pt x="6384104" y="3702841"/>
                </a:cubicBezTo>
                <a:cubicBezTo>
                  <a:pt x="6377000" y="3701497"/>
                  <a:pt x="6369125" y="3703225"/>
                  <a:pt x="6361637" y="3703609"/>
                </a:cubicBezTo>
                <a:cubicBezTo>
                  <a:pt x="6353187" y="3703993"/>
                  <a:pt x="6344928" y="3704761"/>
                  <a:pt x="6336480" y="3704953"/>
                </a:cubicBezTo>
                <a:cubicBezTo>
                  <a:pt x="6310745" y="3705339"/>
                  <a:pt x="6285014" y="3704761"/>
                  <a:pt x="6259279" y="3706108"/>
                </a:cubicBezTo>
                <a:cubicBezTo>
                  <a:pt x="6243533" y="3706876"/>
                  <a:pt x="6227020" y="3714748"/>
                  <a:pt x="6212421" y="3711868"/>
                </a:cubicBezTo>
                <a:cubicBezTo>
                  <a:pt x="6182658" y="3706298"/>
                  <a:pt x="6152891" y="3718780"/>
                  <a:pt x="6123127" y="3708412"/>
                </a:cubicBezTo>
                <a:cubicBezTo>
                  <a:pt x="6113907" y="3705339"/>
                  <a:pt x="6101232" y="3713020"/>
                  <a:pt x="6090095" y="3713404"/>
                </a:cubicBezTo>
                <a:cubicBezTo>
                  <a:pt x="6062249" y="3714364"/>
                  <a:pt x="6034404" y="3714172"/>
                  <a:pt x="6006559" y="3713980"/>
                </a:cubicBezTo>
                <a:cubicBezTo>
                  <a:pt x="5981594" y="3713788"/>
                  <a:pt x="5955667" y="3716476"/>
                  <a:pt x="5931664" y="3711100"/>
                </a:cubicBezTo>
                <a:cubicBezTo>
                  <a:pt x="5906505" y="3705339"/>
                  <a:pt x="5883846" y="3706108"/>
                  <a:pt x="5859457" y="3712636"/>
                </a:cubicBezTo>
                <a:cubicBezTo>
                  <a:pt x="5842749" y="3717052"/>
                  <a:pt x="5825082" y="3717630"/>
                  <a:pt x="5807800" y="3718972"/>
                </a:cubicBezTo>
                <a:cubicBezTo>
                  <a:pt x="5789173" y="3720508"/>
                  <a:pt x="5768624" y="3716476"/>
                  <a:pt x="5751725" y="3722812"/>
                </a:cubicBezTo>
                <a:cubicBezTo>
                  <a:pt x="5701409" y="3741633"/>
                  <a:pt x="5649751" y="3745665"/>
                  <a:pt x="5597135" y="3745665"/>
                </a:cubicBezTo>
                <a:cubicBezTo>
                  <a:pt x="5587530" y="3745665"/>
                  <a:pt x="5577737" y="3742979"/>
                  <a:pt x="5568522" y="3740097"/>
                </a:cubicBezTo>
                <a:cubicBezTo>
                  <a:pt x="5514748" y="3722812"/>
                  <a:pt x="5460785" y="3724348"/>
                  <a:pt x="5406055" y="3734911"/>
                </a:cubicBezTo>
                <a:cubicBezTo>
                  <a:pt x="5394725" y="3737217"/>
                  <a:pt x="5382052" y="3737601"/>
                  <a:pt x="5370722" y="3735297"/>
                </a:cubicBezTo>
                <a:cubicBezTo>
                  <a:pt x="5338843" y="3728574"/>
                  <a:pt x="5307923" y="3717436"/>
                  <a:pt x="5275854" y="3712636"/>
                </a:cubicBezTo>
                <a:cubicBezTo>
                  <a:pt x="5222853" y="3704761"/>
                  <a:pt x="5176956" y="3731262"/>
                  <a:pt x="5129523" y="3748547"/>
                </a:cubicBezTo>
                <a:cubicBezTo>
                  <a:pt x="5084393" y="3764870"/>
                  <a:pt x="5045986" y="3801741"/>
                  <a:pt x="4992598" y="3793483"/>
                </a:cubicBezTo>
                <a:cubicBezTo>
                  <a:pt x="4987223" y="3792715"/>
                  <a:pt x="4981269" y="3797899"/>
                  <a:pt x="4975315" y="3799245"/>
                </a:cubicBezTo>
                <a:cubicBezTo>
                  <a:pt x="4958992" y="3802893"/>
                  <a:pt x="4942670" y="3807309"/>
                  <a:pt x="4926153" y="3809040"/>
                </a:cubicBezTo>
                <a:cubicBezTo>
                  <a:pt x="4905990" y="3811344"/>
                  <a:pt x="4885441" y="3810576"/>
                  <a:pt x="4865279" y="3812496"/>
                </a:cubicBezTo>
                <a:cubicBezTo>
                  <a:pt x="4839352" y="3814800"/>
                  <a:pt x="4813813" y="3820944"/>
                  <a:pt x="4788077" y="3820944"/>
                </a:cubicBezTo>
                <a:cubicBezTo>
                  <a:pt x="4767337" y="3820944"/>
                  <a:pt x="4746790" y="3813840"/>
                  <a:pt x="4726243" y="3810382"/>
                </a:cubicBezTo>
                <a:cubicBezTo>
                  <a:pt x="4697244" y="3805581"/>
                  <a:pt x="4665364" y="3806925"/>
                  <a:pt x="4639824" y="3794635"/>
                </a:cubicBezTo>
                <a:cubicBezTo>
                  <a:pt x="4612556" y="3781576"/>
                  <a:pt x="4586629" y="3775624"/>
                  <a:pt x="4558401" y="3779656"/>
                </a:cubicBezTo>
                <a:cubicBezTo>
                  <a:pt x="4548990" y="3781000"/>
                  <a:pt x="4536892" y="3789067"/>
                  <a:pt x="4532667" y="3797323"/>
                </a:cubicBezTo>
                <a:cubicBezTo>
                  <a:pt x="4523257" y="3815760"/>
                  <a:pt x="4510393" y="3819026"/>
                  <a:pt x="4492916" y="3812686"/>
                </a:cubicBezTo>
                <a:cubicBezTo>
                  <a:pt x="4477745" y="3807309"/>
                  <a:pt x="4459117" y="3804621"/>
                  <a:pt x="4448748" y="3794251"/>
                </a:cubicBezTo>
                <a:cubicBezTo>
                  <a:pt x="4419365" y="3764870"/>
                  <a:pt x="4381917" y="3763910"/>
                  <a:pt x="4345430" y="3756037"/>
                </a:cubicBezTo>
                <a:cubicBezTo>
                  <a:pt x="4323158" y="3751233"/>
                  <a:pt x="4302414" y="3751043"/>
                  <a:pt x="4280138" y="3754307"/>
                </a:cubicBezTo>
                <a:cubicBezTo>
                  <a:pt x="4231745" y="3761606"/>
                  <a:pt x="4184696" y="3751233"/>
                  <a:pt x="4138222" y="3737985"/>
                </a:cubicBezTo>
                <a:cubicBezTo>
                  <a:pt x="4107495" y="3729150"/>
                  <a:pt x="4076002" y="3723774"/>
                  <a:pt x="4045468" y="3714748"/>
                </a:cubicBezTo>
                <a:cubicBezTo>
                  <a:pt x="4022615" y="3707836"/>
                  <a:pt x="3999765" y="3699577"/>
                  <a:pt x="3978834" y="3688439"/>
                </a:cubicBezTo>
                <a:cubicBezTo>
                  <a:pt x="3948489" y="3672114"/>
                  <a:pt x="3921990" y="3647533"/>
                  <a:pt x="3883388" y="3654063"/>
                </a:cubicBezTo>
                <a:cubicBezTo>
                  <a:pt x="3849397" y="3659824"/>
                  <a:pt x="3818673" y="3647727"/>
                  <a:pt x="3787562" y="3636205"/>
                </a:cubicBezTo>
                <a:cubicBezTo>
                  <a:pt x="3764709" y="3627754"/>
                  <a:pt x="3741860" y="3619112"/>
                  <a:pt x="3718236" y="3613736"/>
                </a:cubicBezTo>
                <a:cubicBezTo>
                  <a:pt x="3690198" y="3607398"/>
                  <a:pt x="3658511" y="3610088"/>
                  <a:pt x="3633546" y="3598371"/>
                </a:cubicBezTo>
                <a:cubicBezTo>
                  <a:pt x="3607429" y="3586081"/>
                  <a:pt x="3585730" y="3594339"/>
                  <a:pt x="3562493" y="3597797"/>
                </a:cubicBezTo>
                <a:cubicBezTo>
                  <a:pt x="3525430" y="3603173"/>
                  <a:pt x="3488557" y="3613160"/>
                  <a:pt x="3451111" y="3600485"/>
                </a:cubicBezTo>
                <a:cubicBezTo>
                  <a:pt x="3405599" y="3585123"/>
                  <a:pt x="3360470" y="3568608"/>
                  <a:pt x="3314766" y="3554014"/>
                </a:cubicBezTo>
                <a:cubicBezTo>
                  <a:pt x="3297095" y="3548441"/>
                  <a:pt x="3278088" y="3546137"/>
                  <a:pt x="3259650" y="3543641"/>
                </a:cubicBezTo>
                <a:cubicBezTo>
                  <a:pt x="3242177" y="3541529"/>
                  <a:pt x="3221244" y="3546905"/>
                  <a:pt x="3207800" y="3538841"/>
                </a:cubicBezTo>
                <a:cubicBezTo>
                  <a:pt x="3173232" y="3518102"/>
                  <a:pt x="3137707" y="3507924"/>
                  <a:pt x="3097761" y="3507924"/>
                </a:cubicBezTo>
                <a:cubicBezTo>
                  <a:pt x="3082781" y="3507924"/>
                  <a:pt x="3068186" y="3499281"/>
                  <a:pt x="3053018" y="3497743"/>
                </a:cubicBezTo>
                <a:cubicBezTo>
                  <a:pt x="3032275" y="3495825"/>
                  <a:pt x="3008462" y="3490639"/>
                  <a:pt x="2990411" y="3497937"/>
                </a:cubicBezTo>
                <a:cubicBezTo>
                  <a:pt x="2947971" y="3515220"/>
                  <a:pt x="2913598" y="3500817"/>
                  <a:pt x="2876535" y="3483727"/>
                </a:cubicBezTo>
                <a:cubicBezTo>
                  <a:pt x="2840045" y="3466826"/>
                  <a:pt x="2801638" y="3453386"/>
                  <a:pt x="2762848" y="3442245"/>
                </a:cubicBezTo>
                <a:cubicBezTo>
                  <a:pt x="2748254" y="3438213"/>
                  <a:pt x="2730779" y="3444935"/>
                  <a:pt x="2714647" y="3446277"/>
                </a:cubicBezTo>
                <a:cubicBezTo>
                  <a:pt x="2708884" y="3446663"/>
                  <a:pt x="2702546" y="3447239"/>
                  <a:pt x="2697364" y="3445319"/>
                </a:cubicBezTo>
                <a:cubicBezTo>
                  <a:pt x="2647242" y="3426883"/>
                  <a:pt x="2596350" y="3412864"/>
                  <a:pt x="2542006" y="3422464"/>
                </a:cubicBezTo>
                <a:cubicBezTo>
                  <a:pt x="2537013" y="3423426"/>
                  <a:pt x="2531443" y="3421314"/>
                  <a:pt x="2526449" y="3419970"/>
                </a:cubicBezTo>
                <a:cubicBezTo>
                  <a:pt x="2502060" y="3413056"/>
                  <a:pt x="2478247" y="3402110"/>
                  <a:pt x="2453476" y="3399614"/>
                </a:cubicBezTo>
                <a:cubicBezTo>
                  <a:pt x="2392408" y="3393469"/>
                  <a:pt x="2330957" y="3390971"/>
                  <a:pt x="2269501" y="3386939"/>
                </a:cubicBezTo>
                <a:cubicBezTo>
                  <a:pt x="2265661" y="3386747"/>
                  <a:pt x="2261629" y="3386747"/>
                  <a:pt x="2258173" y="3385403"/>
                </a:cubicBezTo>
                <a:cubicBezTo>
                  <a:pt x="2235512" y="3377145"/>
                  <a:pt x="2215733" y="3379835"/>
                  <a:pt x="2196526" y="3395579"/>
                </a:cubicBezTo>
                <a:cubicBezTo>
                  <a:pt x="2188078" y="3402494"/>
                  <a:pt x="2176555" y="3406142"/>
                  <a:pt x="2165995" y="3409984"/>
                </a:cubicBezTo>
                <a:cubicBezTo>
                  <a:pt x="2150438" y="3415746"/>
                  <a:pt x="2134500" y="3421314"/>
                  <a:pt x="2118369" y="3424963"/>
                </a:cubicBezTo>
                <a:cubicBezTo>
                  <a:pt x="2102428" y="3428419"/>
                  <a:pt x="2085338" y="3433219"/>
                  <a:pt x="2069975" y="3430533"/>
                </a:cubicBezTo>
                <a:cubicBezTo>
                  <a:pt x="2042322" y="3425731"/>
                  <a:pt x="2016011" y="3414978"/>
                  <a:pt x="1988742" y="3407870"/>
                </a:cubicBezTo>
                <a:cubicBezTo>
                  <a:pt x="1979334" y="3405374"/>
                  <a:pt x="1968961" y="3405760"/>
                  <a:pt x="1959169" y="3405566"/>
                </a:cubicBezTo>
                <a:cubicBezTo>
                  <a:pt x="1936700" y="3404992"/>
                  <a:pt x="1913655" y="3410560"/>
                  <a:pt x="1893300" y="3394621"/>
                </a:cubicBezTo>
                <a:cubicBezTo>
                  <a:pt x="1874482" y="3379643"/>
                  <a:pt x="1855467" y="3384057"/>
                  <a:pt x="1835688" y="3395389"/>
                </a:cubicBezTo>
                <a:cubicBezTo>
                  <a:pt x="1821477" y="3403456"/>
                  <a:pt x="1805349" y="3409792"/>
                  <a:pt x="1789408" y="3412864"/>
                </a:cubicBezTo>
                <a:cubicBezTo>
                  <a:pt x="1767515" y="3417088"/>
                  <a:pt x="1745815" y="3418818"/>
                  <a:pt x="1722194" y="3416320"/>
                </a:cubicBezTo>
                <a:cubicBezTo>
                  <a:pt x="1705487" y="3414592"/>
                  <a:pt x="1691850" y="3413824"/>
                  <a:pt x="1678792" y="3403646"/>
                </a:cubicBezTo>
                <a:cubicBezTo>
                  <a:pt x="1676682" y="3402110"/>
                  <a:pt x="1672842" y="3401726"/>
                  <a:pt x="1669960" y="3401920"/>
                </a:cubicBezTo>
                <a:cubicBezTo>
                  <a:pt x="1632128" y="3405184"/>
                  <a:pt x="1594681" y="3403456"/>
                  <a:pt x="1556465" y="3401150"/>
                </a:cubicBezTo>
                <a:cubicBezTo>
                  <a:pt x="1507881" y="3398077"/>
                  <a:pt x="1456797" y="3407102"/>
                  <a:pt x="1414742" y="3439365"/>
                </a:cubicBezTo>
                <a:cubicBezTo>
                  <a:pt x="1408597" y="3444167"/>
                  <a:pt x="1399379" y="3446277"/>
                  <a:pt x="1391313" y="3447431"/>
                </a:cubicBezTo>
                <a:cubicBezTo>
                  <a:pt x="1353289" y="3452424"/>
                  <a:pt x="1315074" y="3455882"/>
                  <a:pt x="1277050" y="3461450"/>
                </a:cubicBezTo>
                <a:cubicBezTo>
                  <a:pt x="1256309" y="3464522"/>
                  <a:pt x="1234609" y="3467212"/>
                  <a:pt x="1215792" y="3475661"/>
                </a:cubicBezTo>
                <a:cubicBezTo>
                  <a:pt x="1197357" y="3483917"/>
                  <a:pt x="1182567" y="3493711"/>
                  <a:pt x="1171622" y="3476429"/>
                </a:cubicBezTo>
                <a:cubicBezTo>
                  <a:pt x="1152035" y="3485647"/>
                  <a:pt x="1134940" y="3493329"/>
                  <a:pt x="1118238" y="3501586"/>
                </a:cubicBezTo>
                <a:cubicBezTo>
                  <a:pt x="1112090" y="3504658"/>
                  <a:pt x="1106906" y="3509652"/>
                  <a:pt x="1100759" y="3512532"/>
                </a:cubicBezTo>
                <a:cubicBezTo>
                  <a:pt x="1094229" y="3515606"/>
                  <a:pt x="1086933" y="3517524"/>
                  <a:pt x="1079829" y="3519060"/>
                </a:cubicBezTo>
                <a:cubicBezTo>
                  <a:pt x="1048141" y="3525974"/>
                  <a:pt x="1016454" y="3532311"/>
                  <a:pt x="984963" y="3539801"/>
                </a:cubicBezTo>
                <a:cubicBezTo>
                  <a:pt x="978814" y="3541337"/>
                  <a:pt x="973630" y="3547483"/>
                  <a:pt x="968060" y="3551515"/>
                </a:cubicBezTo>
                <a:cubicBezTo>
                  <a:pt x="964412" y="3554204"/>
                  <a:pt x="960764" y="3558236"/>
                  <a:pt x="956730" y="3558814"/>
                </a:cubicBezTo>
                <a:cubicBezTo>
                  <a:pt x="926004" y="3563422"/>
                  <a:pt x="895471" y="3568800"/>
                  <a:pt x="864554" y="3571104"/>
                </a:cubicBezTo>
                <a:cubicBezTo>
                  <a:pt x="838629" y="3573022"/>
                  <a:pt x="813662" y="3572448"/>
                  <a:pt x="806942" y="3605862"/>
                </a:cubicBezTo>
                <a:cubicBezTo>
                  <a:pt x="805790" y="3611624"/>
                  <a:pt x="797532" y="3617770"/>
                  <a:pt x="791197" y="3620648"/>
                </a:cubicBezTo>
                <a:cubicBezTo>
                  <a:pt x="773144" y="3628906"/>
                  <a:pt x="753938" y="3634475"/>
                  <a:pt x="736079" y="3642925"/>
                </a:cubicBezTo>
                <a:cubicBezTo>
                  <a:pt x="677509" y="3671154"/>
                  <a:pt x="616250" y="3689015"/>
                  <a:pt x="550764" y="3685751"/>
                </a:cubicBezTo>
                <a:cubicBezTo>
                  <a:pt x="530409" y="3684791"/>
                  <a:pt x="510628" y="3674418"/>
                  <a:pt x="497762" y="3670578"/>
                </a:cubicBezTo>
                <a:cubicBezTo>
                  <a:pt x="460700" y="3685751"/>
                  <a:pt x="429589" y="3700345"/>
                  <a:pt x="397134" y="3711290"/>
                </a:cubicBezTo>
                <a:cubicBezTo>
                  <a:pt x="368521" y="3721084"/>
                  <a:pt x="338562" y="3727230"/>
                  <a:pt x="309178" y="3734335"/>
                </a:cubicBezTo>
                <a:cubicBezTo>
                  <a:pt x="298424" y="3737025"/>
                  <a:pt x="287479" y="3738561"/>
                  <a:pt x="276533" y="3739905"/>
                </a:cubicBezTo>
                <a:cubicBezTo>
                  <a:pt x="242352" y="3744129"/>
                  <a:pt x="206632" y="3733953"/>
                  <a:pt x="173219" y="3750083"/>
                </a:cubicBezTo>
                <a:cubicBezTo>
                  <a:pt x="155742" y="3758534"/>
                  <a:pt x="138458" y="3768710"/>
                  <a:pt x="120023" y="3773128"/>
                </a:cubicBezTo>
                <a:cubicBezTo>
                  <a:pt x="100244" y="3777928"/>
                  <a:pt x="80895" y="3785419"/>
                  <a:pt x="61139" y="3790771"/>
                </a:cubicBezTo>
                <a:lnTo>
                  <a:pt x="0" y="3795581"/>
                </a:lnTo>
                <a:lnTo>
                  <a:pt x="0" y="3082393"/>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141A447-3642-DD9F-D686-709D58FA96DC}"/>
              </a:ext>
            </a:extLst>
          </p:cNvPr>
          <p:cNvSpPr>
            <a:spLocks noGrp="1"/>
          </p:cNvSpPr>
          <p:nvPr>
            <p:ph type="sldNum" sz="quarter" idx="12"/>
          </p:nvPr>
        </p:nvSpPr>
        <p:spPr>
          <a:xfrm>
            <a:off x="9144000" y="401594"/>
            <a:ext cx="2286000" cy="762000"/>
          </a:xfrm>
        </p:spPr>
        <p:txBody>
          <a:bodyPr>
            <a:normAutofit/>
          </a:bodyPr>
          <a:lstStyle/>
          <a:p>
            <a:pPr>
              <a:spcAft>
                <a:spcPts val="600"/>
              </a:spcAft>
            </a:pPr>
            <a:fld id="{D643A852-0206-46AC-B0EB-645612933129}" type="slidenum">
              <a:rPr lang="en-US">
                <a:solidFill>
                  <a:srgbClr val="FFFFFF">
                    <a:alpha val="80000"/>
                  </a:srgbClr>
                </a:solidFill>
              </a:rPr>
              <a:pPr>
                <a:spcAft>
                  <a:spcPts val="600"/>
                </a:spcAft>
              </a:pPr>
              <a:t>13</a:t>
            </a:fld>
            <a:endParaRPr lang="en-US">
              <a:solidFill>
                <a:srgbClr val="FFFFFF">
                  <a:alpha val="80000"/>
                </a:srgbClr>
              </a:solidFill>
            </a:endParaRPr>
          </a:p>
        </p:txBody>
      </p:sp>
      <p:sp>
        <p:nvSpPr>
          <p:cNvPr id="2057" name="Freeform: Shape 2056">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 y="965747"/>
            <a:ext cx="12191524" cy="2821422"/>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 y="965747"/>
            <a:ext cx="12191524" cy="2821422"/>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7B6F38D-5968-923A-F2A4-06F8E638B269}"/>
              </a:ext>
            </a:extLst>
          </p:cNvPr>
          <p:cNvSpPr>
            <a:spLocks noGrp="1"/>
          </p:cNvSpPr>
          <p:nvPr>
            <p:ph idx="1"/>
          </p:nvPr>
        </p:nvSpPr>
        <p:spPr>
          <a:xfrm>
            <a:off x="5334000" y="4351322"/>
            <a:ext cx="6273282" cy="2105084"/>
          </a:xfrm>
        </p:spPr>
        <p:txBody>
          <a:bodyPr>
            <a:normAutofit fontScale="70000" lnSpcReduction="20000"/>
          </a:bodyPr>
          <a:lstStyle/>
          <a:p>
            <a:r>
              <a:rPr lang="en-US" sz="3200" dirty="0"/>
              <a:t>Think of all the gunk you see on the side of the road. When it rains, trash and oil from cars on the road travel to the wastewater plant to make sure it doesn’t get into our local waterways! </a:t>
            </a:r>
          </a:p>
          <a:p>
            <a:r>
              <a:rPr lang="en-US" sz="3200" dirty="0"/>
              <a:t>Thanks to the efforts of local utility districts, the water in Tennessee lakes and rivers stays clean, so you can enjoy them!</a:t>
            </a:r>
          </a:p>
          <a:p>
            <a:endParaRPr lang="en-US" sz="1500" dirty="0"/>
          </a:p>
        </p:txBody>
      </p:sp>
    </p:spTree>
    <p:extLst>
      <p:ext uri="{BB962C8B-B14F-4D97-AF65-F5344CB8AC3E}">
        <p14:creationId xmlns:p14="http://schemas.microsoft.com/office/powerpoint/2010/main" val="350512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C6C93-2638-526E-5481-E2739945992F}"/>
              </a:ext>
            </a:extLst>
          </p:cNvPr>
          <p:cNvSpPr>
            <a:spLocks noGrp="1"/>
          </p:cNvSpPr>
          <p:nvPr>
            <p:ph type="title"/>
          </p:nvPr>
        </p:nvSpPr>
        <p:spPr>
          <a:xfrm>
            <a:off x="762000" y="942975"/>
            <a:ext cx="4352925" cy="2566987"/>
          </a:xfrm>
        </p:spPr>
        <p:txBody>
          <a:bodyPr vert="horz" lIns="91440" tIns="45720" rIns="91440" bIns="45720" rtlCol="0" anchor="b" anchorCtr="0">
            <a:normAutofit/>
          </a:bodyPr>
          <a:lstStyle/>
          <a:p>
            <a:r>
              <a:rPr lang="en-US" sz="5000"/>
              <a:t>What ways can we use water as energy?</a:t>
            </a:r>
          </a:p>
        </p:txBody>
      </p:sp>
      <p:pic>
        <p:nvPicPr>
          <p:cNvPr id="2050" name="Picture 2" descr="3 Renewable Energy Stocks With Unstoppable Momentum | InvestorPlace">
            <a:extLst>
              <a:ext uri="{FF2B5EF4-FFF2-40B4-BE49-F238E27FC236}">
                <a16:creationId xmlns:a16="http://schemas.microsoft.com/office/drawing/2014/main" id="{2BB7B9EF-537B-DEBF-5AC8-29FDFDD58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7" r="25750" b="2"/>
          <a:stretch/>
        </p:blipFill>
        <p:spPr bwMode="auto">
          <a:xfrm>
            <a:off x="5334000" y="762000"/>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2057" name="Freeform: Shape 2056">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72A2B9B4-6095-47C2-8BBC-4792C5C7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2A0751C-990C-3A00-6F5A-A5F5D87BCA08}"/>
              </a:ext>
            </a:extLst>
          </p:cNvPr>
          <p:cNvSpPr txBox="1"/>
          <p:nvPr/>
        </p:nvSpPr>
        <p:spPr>
          <a:xfrm>
            <a:off x="147782" y="6557818"/>
            <a:ext cx="7355219" cy="307777"/>
          </a:xfrm>
          <a:prstGeom prst="rect">
            <a:avLst/>
          </a:prstGeom>
          <a:noFill/>
        </p:spPr>
        <p:txBody>
          <a:bodyPr wrap="none" rtlCol="0">
            <a:spAutoFit/>
          </a:bodyPr>
          <a:lstStyle/>
          <a:p>
            <a:r>
              <a:rPr lang="en-US" sz="1400" dirty="0"/>
              <a:t>Image: https://investorplace.com/2024/06/3-renewable-energy-stocks-with-unstoppable-momentum/</a:t>
            </a:r>
          </a:p>
        </p:txBody>
      </p:sp>
      <p:sp>
        <p:nvSpPr>
          <p:cNvPr id="6" name="Slide Number Placeholder 5">
            <a:extLst>
              <a:ext uri="{FF2B5EF4-FFF2-40B4-BE49-F238E27FC236}">
                <a16:creationId xmlns:a16="http://schemas.microsoft.com/office/drawing/2014/main" id="{DF20E414-DAB5-4F86-8ED7-825C21CD4BA1}"/>
              </a:ext>
            </a:extLst>
          </p:cNvPr>
          <p:cNvSpPr>
            <a:spLocks noGrp="1"/>
          </p:cNvSpPr>
          <p:nvPr>
            <p:ph type="sldNum" sz="quarter" idx="12"/>
          </p:nvPr>
        </p:nvSpPr>
        <p:spPr/>
        <p:txBody>
          <a:bodyPr/>
          <a:lstStyle/>
          <a:p>
            <a:fld id="{D643A852-0206-46AC-B0EB-645612933129}" type="slidenum">
              <a:rPr lang="en-US" smtClean="0"/>
              <a:t>2</a:t>
            </a:fld>
            <a:endParaRPr lang="en-US"/>
          </a:p>
        </p:txBody>
      </p:sp>
    </p:spTree>
    <p:extLst>
      <p:ext uri="{BB962C8B-B14F-4D97-AF65-F5344CB8AC3E}">
        <p14:creationId xmlns:p14="http://schemas.microsoft.com/office/powerpoint/2010/main" val="1110473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uilding a Water Wheel – Perkins School for the Blind">
            <a:extLst>
              <a:ext uri="{FF2B5EF4-FFF2-40B4-BE49-F238E27FC236}">
                <a16:creationId xmlns:a16="http://schemas.microsoft.com/office/drawing/2014/main" id="{90249DEC-68C1-A0D1-8725-676CB9D3F430}"/>
              </a:ext>
            </a:extLst>
          </p:cNvPr>
          <p:cNvPicPr>
            <a:picLocks noChangeAspect="1" noChangeArrowheads="1"/>
          </p:cNvPicPr>
          <p:nvPr/>
        </p:nvPicPr>
        <p:blipFill>
          <a:blip r:embed="rId2">
            <a:alphaModFix amt="80000"/>
            <a:extLst>
              <a:ext uri="{28A0092B-C50C-407E-A947-70E740481C1C}">
                <a14:useLocalDpi xmlns:a14="http://schemas.microsoft.com/office/drawing/2010/main" val="0"/>
              </a:ext>
            </a:extLst>
          </a:blip>
          <a:srcRect t="3435" b="7676"/>
          <a:stretch/>
        </p:blipFill>
        <p:spPr bwMode="auto">
          <a:xfrm>
            <a:off x="-524" y="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034" name="Freeform: Shape 103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64BF612-6924-BD43-9DA1-296539B6BBF1}"/>
              </a:ext>
            </a:extLst>
          </p:cNvPr>
          <p:cNvSpPr>
            <a:spLocks noGrp="1"/>
          </p:cNvSpPr>
          <p:nvPr>
            <p:ph type="title"/>
          </p:nvPr>
        </p:nvSpPr>
        <p:spPr>
          <a:xfrm>
            <a:off x="136848" y="252316"/>
            <a:ext cx="6413241" cy="3433276"/>
          </a:xfrm>
        </p:spPr>
        <p:txBody>
          <a:bodyPr vert="horz" lIns="91440" tIns="45720" rIns="91440" bIns="45720" rtlCol="0" anchor="b" anchorCtr="0">
            <a:normAutofit/>
          </a:bodyPr>
          <a:lstStyle/>
          <a:p>
            <a:r>
              <a:rPr lang="en-US" sz="4000" dirty="0">
                <a:solidFill>
                  <a:srgbClr val="FFFFFF"/>
                </a:solidFill>
              </a:rPr>
              <a:t>Water has been used as an energy source for 2,000 years! It was first used by early farmers to grind wheat into flour. </a:t>
            </a:r>
          </a:p>
        </p:txBody>
      </p:sp>
      <p:sp>
        <p:nvSpPr>
          <p:cNvPr id="4" name="TextBox 3">
            <a:extLst>
              <a:ext uri="{FF2B5EF4-FFF2-40B4-BE49-F238E27FC236}">
                <a16:creationId xmlns:a16="http://schemas.microsoft.com/office/drawing/2014/main" id="{B06C2935-B8A1-CAE2-F892-85590DF9E356}"/>
              </a:ext>
            </a:extLst>
          </p:cNvPr>
          <p:cNvSpPr txBox="1"/>
          <p:nvPr/>
        </p:nvSpPr>
        <p:spPr>
          <a:xfrm>
            <a:off x="210585" y="6488668"/>
            <a:ext cx="4613571" cy="307777"/>
          </a:xfrm>
          <a:prstGeom prst="rect">
            <a:avLst/>
          </a:prstGeom>
          <a:noFill/>
        </p:spPr>
        <p:txBody>
          <a:bodyPr wrap="none" rtlCol="0">
            <a:spAutoFit/>
          </a:bodyPr>
          <a:lstStyle/>
          <a:p>
            <a:r>
              <a:rPr lang="en-US" sz="1400" dirty="0"/>
              <a:t>Image https://www.perkins.org/resource/building-water-wheel/</a:t>
            </a:r>
          </a:p>
        </p:txBody>
      </p:sp>
      <p:sp>
        <p:nvSpPr>
          <p:cNvPr id="6" name="Slide Number Placeholder 5">
            <a:extLst>
              <a:ext uri="{FF2B5EF4-FFF2-40B4-BE49-F238E27FC236}">
                <a16:creationId xmlns:a16="http://schemas.microsoft.com/office/drawing/2014/main" id="{CEEC83D1-31E4-E944-72E3-5CFF8E04287A}"/>
              </a:ext>
            </a:extLst>
          </p:cNvPr>
          <p:cNvSpPr>
            <a:spLocks noGrp="1"/>
          </p:cNvSpPr>
          <p:nvPr>
            <p:ph type="sldNum" sz="quarter" idx="12"/>
          </p:nvPr>
        </p:nvSpPr>
        <p:spPr/>
        <p:txBody>
          <a:bodyPr/>
          <a:lstStyle/>
          <a:p>
            <a:fld id="{D643A852-0206-46AC-B0EB-645612933129}" type="slidenum">
              <a:rPr lang="en-US" smtClean="0"/>
              <a:t>3</a:t>
            </a:fld>
            <a:endParaRPr lang="en-US"/>
          </a:p>
        </p:txBody>
      </p:sp>
    </p:spTree>
    <p:extLst>
      <p:ext uri="{BB962C8B-B14F-4D97-AF65-F5344CB8AC3E}">
        <p14:creationId xmlns:p14="http://schemas.microsoft.com/office/powerpoint/2010/main" val="297776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oover Dam Information | Lake Mead | Travel Nevada">
            <a:extLst>
              <a:ext uri="{FF2B5EF4-FFF2-40B4-BE49-F238E27FC236}">
                <a16:creationId xmlns:a16="http://schemas.microsoft.com/office/drawing/2014/main" id="{61E0A15E-A048-915F-42C9-0508A73B60F6}"/>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1111"/>
          <a:stretch/>
        </p:blipFill>
        <p:spPr bwMode="auto">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3081" name="Group 308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3082" name="Freeform: Shape 308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3" name="Freeform: Shape 308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8EB84F2-0290-FBC5-CA80-E05E7C69CA44}"/>
              </a:ext>
            </a:extLst>
          </p:cNvPr>
          <p:cNvSpPr>
            <a:spLocks noGrp="1"/>
          </p:cNvSpPr>
          <p:nvPr>
            <p:ph type="title"/>
          </p:nvPr>
        </p:nvSpPr>
        <p:spPr>
          <a:xfrm>
            <a:off x="761999" y="1514475"/>
            <a:ext cx="8381999" cy="1995487"/>
          </a:xfrm>
        </p:spPr>
        <p:txBody>
          <a:bodyPr vert="horz" lIns="91440" tIns="45720" rIns="91440" bIns="45720" rtlCol="0" anchor="b" anchorCtr="0">
            <a:normAutofit/>
          </a:bodyPr>
          <a:lstStyle/>
          <a:p>
            <a:r>
              <a:rPr lang="en-US" dirty="0"/>
              <a:t>Since nature can produce water over and over again, what type of resource is it?</a:t>
            </a:r>
          </a:p>
        </p:txBody>
      </p:sp>
      <p:sp>
        <p:nvSpPr>
          <p:cNvPr id="4" name="TextBox 3">
            <a:extLst>
              <a:ext uri="{FF2B5EF4-FFF2-40B4-BE49-F238E27FC236}">
                <a16:creationId xmlns:a16="http://schemas.microsoft.com/office/drawing/2014/main" id="{C943FA5A-4E40-F2F6-EB7B-922245D4910D}"/>
              </a:ext>
            </a:extLst>
          </p:cNvPr>
          <p:cNvSpPr txBox="1"/>
          <p:nvPr/>
        </p:nvSpPr>
        <p:spPr>
          <a:xfrm>
            <a:off x="205273" y="6456784"/>
            <a:ext cx="3398687" cy="307777"/>
          </a:xfrm>
          <a:prstGeom prst="rect">
            <a:avLst/>
          </a:prstGeom>
          <a:noFill/>
        </p:spPr>
        <p:txBody>
          <a:bodyPr wrap="none" rtlCol="0">
            <a:spAutoFit/>
          </a:bodyPr>
          <a:lstStyle/>
          <a:p>
            <a:r>
              <a:rPr lang="en-US" sz="1400" dirty="0"/>
              <a:t>Image: https://travelnevada.com/hoover-dam/</a:t>
            </a:r>
          </a:p>
        </p:txBody>
      </p:sp>
      <p:sp>
        <p:nvSpPr>
          <p:cNvPr id="6" name="Slide Number Placeholder 5">
            <a:extLst>
              <a:ext uri="{FF2B5EF4-FFF2-40B4-BE49-F238E27FC236}">
                <a16:creationId xmlns:a16="http://schemas.microsoft.com/office/drawing/2014/main" id="{7C6D9CF1-0099-7211-11A2-BE54EF30347D}"/>
              </a:ext>
            </a:extLst>
          </p:cNvPr>
          <p:cNvSpPr>
            <a:spLocks noGrp="1"/>
          </p:cNvSpPr>
          <p:nvPr>
            <p:ph type="sldNum" sz="quarter" idx="12"/>
          </p:nvPr>
        </p:nvSpPr>
        <p:spPr/>
        <p:txBody>
          <a:bodyPr/>
          <a:lstStyle/>
          <a:p>
            <a:fld id="{D643A852-0206-46AC-B0EB-645612933129}" type="slidenum">
              <a:rPr lang="en-US" smtClean="0"/>
              <a:t>4</a:t>
            </a:fld>
            <a:endParaRPr lang="en-US"/>
          </a:p>
        </p:txBody>
      </p:sp>
    </p:spTree>
    <p:extLst>
      <p:ext uri="{BB962C8B-B14F-4D97-AF65-F5344CB8AC3E}">
        <p14:creationId xmlns:p14="http://schemas.microsoft.com/office/powerpoint/2010/main" val="23532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9B0B-F812-87F9-83DF-1F90E8343BE3}"/>
              </a:ext>
            </a:extLst>
          </p:cNvPr>
          <p:cNvSpPr>
            <a:spLocks noGrp="1"/>
          </p:cNvSpPr>
          <p:nvPr>
            <p:ph type="title"/>
          </p:nvPr>
        </p:nvSpPr>
        <p:spPr>
          <a:xfrm>
            <a:off x="752947" y="935525"/>
            <a:ext cx="9144000" cy="1263649"/>
          </a:xfrm>
        </p:spPr>
        <p:txBody>
          <a:bodyPr>
            <a:normAutofit fontScale="90000"/>
          </a:bodyPr>
          <a:lstStyle/>
          <a:p>
            <a:r>
              <a:rPr lang="en-US" dirty="0"/>
              <a:t>There are several different types of water wheels</a:t>
            </a:r>
          </a:p>
        </p:txBody>
      </p:sp>
      <p:pic>
        <p:nvPicPr>
          <p:cNvPr id="4098" name="Picture 2" descr="The Richmond Conspiracy: Water Wheels, Reaction Wheels, Saw Mill and Grist  Mill Basics">
            <a:extLst>
              <a:ext uri="{FF2B5EF4-FFF2-40B4-BE49-F238E27FC236}">
                <a16:creationId xmlns:a16="http://schemas.microsoft.com/office/drawing/2014/main" id="{0A81A13E-B082-C551-8E92-7CA257DC0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371190"/>
            <a:ext cx="9525000" cy="3857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2E867E-9302-CA57-AC86-AB316B26B701}"/>
              </a:ext>
            </a:extLst>
          </p:cNvPr>
          <p:cNvSpPr txBox="1"/>
          <p:nvPr/>
        </p:nvSpPr>
        <p:spPr>
          <a:xfrm>
            <a:off x="175125" y="6550223"/>
            <a:ext cx="6638484" cy="307777"/>
          </a:xfrm>
          <a:prstGeom prst="rect">
            <a:avLst/>
          </a:prstGeom>
          <a:noFill/>
        </p:spPr>
        <p:txBody>
          <a:bodyPr wrap="none" rtlCol="0">
            <a:spAutoFit/>
          </a:bodyPr>
          <a:lstStyle/>
          <a:p>
            <a:r>
              <a:rPr lang="en-US" sz="1400" dirty="0"/>
              <a:t>Image https://richmondconspiracy.blogspot.com/2013/03/water-wheel-and-mill-basics.html</a:t>
            </a:r>
          </a:p>
        </p:txBody>
      </p:sp>
      <p:sp>
        <p:nvSpPr>
          <p:cNvPr id="6" name="Slide Number Placeholder 5">
            <a:extLst>
              <a:ext uri="{FF2B5EF4-FFF2-40B4-BE49-F238E27FC236}">
                <a16:creationId xmlns:a16="http://schemas.microsoft.com/office/drawing/2014/main" id="{D881893C-03B5-0A7A-951A-B932A24EB127}"/>
              </a:ext>
            </a:extLst>
          </p:cNvPr>
          <p:cNvSpPr>
            <a:spLocks noGrp="1"/>
          </p:cNvSpPr>
          <p:nvPr>
            <p:ph type="sldNum" sz="quarter" idx="12"/>
          </p:nvPr>
        </p:nvSpPr>
        <p:spPr/>
        <p:txBody>
          <a:bodyPr/>
          <a:lstStyle/>
          <a:p>
            <a:fld id="{D643A852-0206-46AC-B0EB-645612933129}" type="slidenum">
              <a:rPr lang="en-US" smtClean="0"/>
              <a:t>5</a:t>
            </a:fld>
            <a:endParaRPr lang="en-US"/>
          </a:p>
        </p:txBody>
      </p:sp>
    </p:spTree>
    <p:extLst>
      <p:ext uri="{BB962C8B-B14F-4D97-AF65-F5344CB8AC3E}">
        <p14:creationId xmlns:p14="http://schemas.microsoft.com/office/powerpoint/2010/main" val="425606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74F4D-08F3-5ECF-518C-455C91508DF5}"/>
              </a:ext>
            </a:extLst>
          </p:cNvPr>
          <p:cNvSpPr>
            <a:spLocks noGrp="1"/>
          </p:cNvSpPr>
          <p:nvPr>
            <p:ph type="title"/>
          </p:nvPr>
        </p:nvSpPr>
        <p:spPr>
          <a:xfrm>
            <a:off x="762000" y="554182"/>
            <a:ext cx="9144000" cy="1263649"/>
          </a:xfrm>
        </p:spPr>
        <p:txBody>
          <a:bodyPr>
            <a:normAutofit fontScale="90000"/>
          </a:bodyPr>
          <a:lstStyle/>
          <a:p>
            <a:r>
              <a:rPr lang="en-US" dirty="0"/>
              <a:t>Dams use a similar technology on a much larger scale</a:t>
            </a:r>
          </a:p>
        </p:txBody>
      </p:sp>
      <p:pic>
        <p:nvPicPr>
          <p:cNvPr id="5122" name="Picture 2" descr="Types of Hydropower Plants | Department of Energy">
            <a:extLst>
              <a:ext uri="{FF2B5EF4-FFF2-40B4-BE49-F238E27FC236}">
                <a16:creationId xmlns:a16="http://schemas.microsoft.com/office/drawing/2014/main" id="{193085F6-A4A4-E2DE-6500-325FF20AD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7" y="1718414"/>
            <a:ext cx="7558484" cy="45854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03BB94-D333-56A4-F0D2-FB6743F0F587}"/>
              </a:ext>
            </a:extLst>
          </p:cNvPr>
          <p:cNvSpPr txBox="1"/>
          <p:nvPr/>
        </p:nvSpPr>
        <p:spPr>
          <a:xfrm>
            <a:off x="244443" y="6421513"/>
            <a:ext cx="5008230" cy="307777"/>
          </a:xfrm>
          <a:prstGeom prst="rect">
            <a:avLst/>
          </a:prstGeom>
          <a:noFill/>
        </p:spPr>
        <p:txBody>
          <a:bodyPr wrap="none" rtlCol="0">
            <a:spAutoFit/>
          </a:bodyPr>
          <a:lstStyle/>
          <a:p>
            <a:r>
              <a:rPr lang="en-US" sz="1400" dirty="0"/>
              <a:t>Image: https://www.energy.gov/eere/water/types-hydropower-plants</a:t>
            </a:r>
          </a:p>
        </p:txBody>
      </p:sp>
      <p:sp>
        <p:nvSpPr>
          <p:cNvPr id="6" name="Slide Number Placeholder 5">
            <a:extLst>
              <a:ext uri="{FF2B5EF4-FFF2-40B4-BE49-F238E27FC236}">
                <a16:creationId xmlns:a16="http://schemas.microsoft.com/office/drawing/2014/main" id="{DDB58B39-909D-DBB6-FF31-4BDC7ECCC3C8}"/>
              </a:ext>
            </a:extLst>
          </p:cNvPr>
          <p:cNvSpPr>
            <a:spLocks noGrp="1"/>
          </p:cNvSpPr>
          <p:nvPr>
            <p:ph type="sldNum" sz="quarter" idx="12"/>
          </p:nvPr>
        </p:nvSpPr>
        <p:spPr/>
        <p:txBody>
          <a:bodyPr/>
          <a:lstStyle/>
          <a:p>
            <a:fld id="{D643A852-0206-46AC-B0EB-645612933129}" type="slidenum">
              <a:rPr lang="en-US" smtClean="0"/>
              <a:t>6</a:t>
            </a:fld>
            <a:endParaRPr lang="en-US"/>
          </a:p>
        </p:txBody>
      </p:sp>
    </p:spTree>
    <p:extLst>
      <p:ext uri="{BB962C8B-B14F-4D97-AF65-F5344CB8AC3E}">
        <p14:creationId xmlns:p14="http://schemas.microsoft.com/office/powerpoint/2010/main" val="303956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0" name="Rectangle 615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95963-1D2A-B374-C386-E59251BE44C4}"/>
              </a:ext>
            </a:extLst>
          </p:cNvPr>
          <p:cNvSpPr>
            <a:spLocks noGrp="1"/>
          </p:cNvSpPr>
          <p:nvPr>
            <p:ph type="title"/>
          </p:nvPr>
        </p:nvSpPr>
        <p:spPr>
          <a:xfrm>
            <a:off x="762000" y="1009650"/>
            <a:ext cx="4400549" cy="1857375"/>
          </a:xfrm>
        </p:spPr>
        <p:txBody>
          <a:bodyPr anchor="b">
            <a:normAutofit/>
          </a:bodyPr>
          <a:lstStyle/>
          <a:p>
            <a:r>
              <a:rPr lang="en-US" sz="4100"/>
              <a:t>Did you know we have many dams in Tennessee? </a:t>
            </a:r>
          </a:p>
        </p:txBody>
      </p:sp>
      <p:pic>
        <p:nvPicPr>
          <p:cNvPr id="1026" name="Picture 2" descr="Norris Dam - Andersonville TN - Living New Deal">
            <a:extLst>
              <a:ext uri="{FF2B5EF4-FFF2-40B4-BE49-F238E27FC236}">
                <a16:creationId xmlns:a16="http://schemas.microsoft.com/office/drawing/2014/main" id="{6296409D-A8F9-3490-6AA7-9A37D7955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07" r="15748"/>
          <a:stretch/>
        </p:blipFill>
        <p:spPr bwMode="auto">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noFill/>
          <a:effectLst>
            <a:outerShdw blurRad="381000" dist="152400" dir="10800000" algn="tr"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6162" name="Group 6161">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6163" name="Freeform: Shape 6162">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64" name="Freeform: Shape 6163">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Slide Number Placeholder 3">
            <a:extLst>
              <a:ext uri="{FF2B5EF4-FFF2-40B4-BE49-F238E27FC236}">
                <a16:creationId xmlns:a16="http://schemas.microsoft.com/office/drawing/2014/main" id="{AFA78E40-ECCC-0E52-D77B-4F0F793546E1}"/>
              </a:ext>
            </a:extLst>
          </p:cNvPr>
          <p:cNvSpPr>
            <a:spLocks noGrp="1"/>
          </p:cNvSpPr>
          <p:nvPr>
            <p:ph type="sldNum" sz="quarter" idx="12"/>
          </p:nvPr>
        </p:nvSpPr>
        <p:spPr>
          <a:xfrm>
            <a:off x="9144000" y="401594"/>
            <a:ext cx="2286000" cy="762000"/>
          </a:xfrm>
        </p:spPr>
        <p:txBody>
          <a:bodyPr>
            <a:normAutofit/>
          </a:bodyPr>
          <a:lstStyle/>
          <a:p>
            <a:pPr>
              <a:spcAft>
                <a:spcPts val="600"/>
              </a:spcAft>
            </a:pPr>
            <a:fld id="{D643A852-0206-46AC-B0EB-645612933129}" type="slidenum">
              <a:rPr lang="en-US">
                <a:solidFill>
                  <a:srgbClr val="FFFFFF"/>
                </a:solidFill>
              </a:rPr>
              <a:pPr>
                <a:spcAft>
                  <a:spcPts val="600"/>
                </a:spcAft>
              </a:pPr>
              <a:t>7</a:t>
            </a:fld>
            <a:endParaRPr lang="en-US">
              <a:solidFill>
                <a:srgbClr val="FFFFFF"/>
              </a:solidFill>
            </a:endParaRPr>
          </a:p>
        </p:txBody>
      </p:sp>
      <p:sp>
        <p:nvSpPr>
          <p:cNvPr id="3" name="Content Placeholder 2">
            <a:extLst>
              <a:ext uri="{FF2B5EF4-FFF2-40B4-BE49-F238E27FC236}">
                <a16:creationId xmlns:a16="http://schemas.microsoft.com/office/drawing/2014/main" id="{801AF047-D8E1-A1C3-CB08-69CC62E95AB3}"/>
              </a:ext>
            </a:extLst>
          </p:cNvPr>
          <p:cNvSpPr>
            <a:spLocks noGrp="1"/>
          </p:cNvSpPr>
          <p:nvPr>
            <p:ph idx="1"/>
          </p:nvPr>
        </p:nvSpPr>
        <p:spPr>
          <a:xfrm>
            <a:off x="762000" y="3109956"/>
            <a:ext cx="4400549" cy="3167019"/>
          </a:xfrm>
        </p:spPr>
        <p:txBody>
          <a:bodyPr anchor="t">
            <a:normAutofit/>
          </a:bodyPr>
          <a:lstStyle/>
          <a:p>
            <a:r>
              <a:rPr lang="en-US" dirty="0"/>
              <a:t>Norris Dam was the first dam built by the TVA in 1936. It controls flood water and provides electric power to nearby towns. </a:t>
            </a:r>
          </a:p>
          <a:p>
            <a:r>
              <a:rPr lang="en-US" dirty="0"/>
              <a:t>It is 1860 feet long and 265 feet tall!</a:t>
            </a:r>
          </a:p>
        </p:txBody>
      </p:sp>
      <p:sp>
        <p:nvSpPr>
          <p:cNvPr id="6" name="TextBox 5">
            <a:extLst>
              <a:ext uri="{FF2B5EF4-FFF2-40B4-BE49-F238E27FC236}">
                <a16:creationId xmlns:a16="http://schemas.microsoft.com/office/drawing/2014/main" id="{A7FDEC23-9AEC-993A-5B69-46E7EDBED3F3}"/>
              </a:ext>
            </a:extLst>
          </p:cNvPr>
          <p:cNvSpPr txBox="1"/>
          <p:nvPr/>
        </p:nvSpPr>
        <p:spPr>
          <a:xfrm>
            <a:off x="0" y="6517800"/>
            <a:ext cx="4906215" cy="307777"/>
          </a:xfrm>
          <a:prstGeom prst="rect">
            <a:avLst/>
          </a:prstGeom>
          <a:noFill/>
        </p:spPr>
        <p:txBody>
          <a:bodyPr wrap="none" rtlCol="0">
            <a:spAutoFit/>
          </a:bodyPr>
          <a:lstStyle/>
          <a:p>
            <a:r>
              <a:rPr lang="en-US" sz="1400" dirty="0"/>
              <a:t>Image: https://livingnewdeal.org/sites/norris-dam-andersonville-tn/</a:t>
            </a:r>
          </a:p>
        </p:txBody>
      </p:sp>
    </p:spTree>
    <p:extLst>
      <p:ext uri="{BB962C8B-B14F-4D97-AF65-F5344CB8AC3E}">
        <p14:creationId xmlns:p14="http://schemas.microsoft.com/office/powerpoint/2010/main" val="2781411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Navigating the New Frontier of Renewable Energy - Newsweek">
            <a:extLst>
              <a:ext uri="{FF2B5EF4-FFF2-40B4-BE49-F238E27FC236}">
                <a16:creationId xmlns:a16="http://schemas.microsoft.com/office/drawing/2014/main" id="{BF6170C9-61AA-9DCB-0A53-7829602667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5726" r="1" b="1"/>
          <a:stretch/>
        </p:blipFill>
        <p:spPr bwMode="auto">
          <a:xfrm>
            <a:off x="20" y="10"/>
            <a:ext cx="12191435" cy="6857989"/>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0A3D475D-F146-44DA-80FB-3306B95B8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23925" y="-923925"/>
            <a:ext cx="6858000" cy="8705850"/>
          </a:xfrm>
          <a:prstGeom prst="rect">
            <a:avLst/>
          </a:prstGeom>
          <a:gradFill>
            <a:gsLst>
              <a:gs pos="100000">
                <a:srgbClr val="000000">
                  <a:alpha val="0"/>
                </a:srgbClr>
              </a:gs>
              <a:gs pos="31000">
                <a:srgbClr val="000000">
                  <a:alpha val="70000"/>
                </a:srgb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EAF573-3330-F631-9E4A-2F294B38D2D6}"/>
              </a:ext>
            </a:extLst>
          </p:cNvPr>
          <p:cNvSpPr>
            <a:spLocks noGrp="1"/>
          </p:cNvSpPr>
          <p:nvPr>
            <p:ph type="title"/>
          </p:nvPr>
        </p:nvSpPr>
        <p:spPr>
          <a:xfrm>
            <a:off x="762000" y="1523999"/>
            <a:ext cx="5334000" cy="3535018"/>
          </a:xfrm>
        </p:spPr>
        <p:txBody>
          <a:bodyPr vert="horz" lIns="91440" tIns="45720" rIns="91440" bIns="45720" rtlCol="0" anchor="ctr" anchorCtr="0">
            <a:normAutofit/>
          </a:bodyPr>
          <a:lstStyle/>
          <a:p>
            <a:r>
              <a:rPr lang="en-US" sz="5000">
                <a:solidFill>
                  <a:srgbClr val="FFFFFF"/>
                </a:solidFill>
              </a:rPr>
              <a:t>What are some benefits to capturing energy using a renewable source?</a:t>
            </a:r>
          </a:p>
        </p:txBody>
      </p:sp>
      <p:sp>
        <p:nvSpPr>
          <p:cNvPr id="4" name="Slide Number Placeholder 3">
            <a:extLst>
              <a:ext uri="{FF2B5EF4-FFF2-40B4-BE49-F238E27FC236}">
                <a16:creationId xmlns:a16="http://schemas.microsoft.com/office/drawing/2014/main" id="{53AC2EE1-EB46-074D-EC5C-9D40A9319E82}"/>
              </a:ext>
            </a:extLst>
          </p:cNvPr>
          <p:cNvSpPr>
            <a:spLocks noGrp="1"/>
          </p:cNvSpPr>
          <p:nvPr>
            <p:ph type="sldNum" sz="quarter" idx="12"/>
          </p:nvPr>
        </p:nvSpPr>
        <p:spPr>
          <a:xfrm>
            <a:off x="9144000" y="401594"/>
            <a:ext cx="2286000" cy="762000"/>
          </a:xfrm>
        </p:spPr>
        <p:txBody>
          <a:bodyPr vert="horz" lIns="91440" tIns="45720" rIns="91440" bIns="45720" rtlCol="0" anchor="t" anchorCtr="0">
            <a:normAutofit/>
          </a:bodyPr>
          <a:lstStyle/>
          <a:p>
            <a:pPr>
              <a:spcAft>
                <a:spcPts val="600"/>
              </a:spcAft>
            </a:pPr>
            <a:fld id="{D643A852-0206-46AC-B0EB-645612933129}" type="slidenum">
              <a:rPr lang="en-US">
                <a:solidFill>
                  <a:srgbClr val="FFFFFF">
                    <a:alpha val="80000"/>
                  </a:srgbClr>
                </a:solidFill>
              </a:rPr>
              <a:pPr>
                <a:spcAft>
                  <a:spcPts val="600"/>
                </a:spcAft>
              </a:pPr>
              <a:t>8</a:t>
            </a:fld>
            <a:endParaRPr lang="en-US">
              <a:solidFill>
                <a:srgbClr val="FFFFFF">
                  <a:alpha val="80000"/>
                </a:srgbClr>
              </a:solidFill>
            </a:endParaRPr>
          </a:p>
        </p:txBody>
      </p:sp>
      <p:sp>
        <p:nvSpPr>
          <p:cNvPr id="5" name="TextBox 4">
            <a:extLst>
              <a:ext uri="{FF2B5EF4-FFF2-40B4-BE49-F238E27FC236}">
                <a16:creationId xmlns:a16="http://schemas.microsoft.com/office/drawing/2014/main" id="{1CBECE19-336D-BADC-8633-CB3EDD5A4147}"/>
              </a:ext>
            </a:extLst>
          </p:cNvPr>
          <p:cNvSpPr txBox="1"/>
          <p:nvPr/>
        </p:nvSpPr>
        <p:spPr>
          <a:xfrm>
            <a:off x="360218" y="6456406"/>
            <a:ext cx="6432658" cy="307777"/>
          </a:xfrm>
          <a:prstGeom prst="rect">
            <a:avLst/>
          </a:prstGeom>
          <a:noFill/>
        </p:spPr>
        <p:txBody>
          <a:bodyPr wrap="none" rtlCol="0">
            <a:spAutoFit/>
          </a:bodyPr>
          <a:lstStyle/>
          <a:p>
            <a:r>
              <a:rPr lang="en-US" sz="1400" dirty="0"/>
              <a:t>Image: https://www.newsweek.com/navigating-new-frontier-renewable-energy-1872616</a:t>
            </a:r>
          </a:p>
        </p:txBody>
      </p:sp>
    </p:spTree>
    <p:extLst>
      <p:ext uri="{BB962C8B-B14F-4D97-AF65-F5344CB8AC3E}">
        <p14:creationId xmlns:p14="http://schemas.microsoft.com/office/powerpoint/2010/main" val="175780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Renewable Energy 101: How Does Hydroelectricity Work?">
            <a:hlinkClick r:id="" action="ppaction://media"/>
            <a:extLst>
              <a:ext uri="{FF2B5EF4-FFF2-40B4-BE49-F238E27FC236}">
                <a16:creationId xmlns:a16="http://schemas.microsoft.com/office/drawing/2014/main" id="{56CD5F6D-1CA0-50BA-1A5D-E7CA76B11A30}"/>
              </a:ext>
            </a:extLst>
          </p:cNvPr>
          <p:cNvPicPr>
            <a:picLocks noGrp="1" noRot="1" noChangeAspect="1"/>
          </p:cNvPicPr>
          <p:nvPr>
            <p:ph idx="1"/>
            <a:videoFile r:link="rId1"/>
          </p:nvPr>
        </p:nvPicPr>
        <p:blipFill>
          <a:blip r:embed="rId4"/>
          <a:stretch>
            <a:fillRect/>
          </a:stretch>
        </p:blipFill>
        <p:spPr>
          <a:xfrm>
            <a:off x="954402" y="576404"/>
            <a:ext cx="9795239" cy="5534685"/>
          </a:xfrm>
          <a:prstGeom prst="rect">
            <a:avLst/>
          </a:prstGeom>
        </p:spPr>
      </p:pic>
      <p:sp>
        <p:nvSpPr>
          <p:cNvPr id="4" name="Slide Number Placeholder 3">
            <a:extLst>
              <a:ext uri="{FF2B5EF4-FFF2-40B4-BE49-F238E27FC236}">
                <a16:creationId xmlns:a16="http://schemas.microsoft.com/office/drawing/2014/main" id="{EADA7645-3FEB-9CF8-DF6D-40289EB31274}"/>
              </a:ext>
            </a:extLst>
          </p:cNvPr>
          <p:cNvSpPr>
            <a:spLocks noGrp="1"/>
          </p:cNvSpPr>
          <p:nvPr>
            <p:ph type="sldNum" sz="quarter" idx="12"/>
          </p:nvPr>
        </p:nvSpPr>
        <p:spPr/>
        <p:txBody>
          <a:bodyPr/>
          <a:lstStyle/>
          <a:p>
            <a:fld id="{D643A852-0206-46AC-B0EB-645612933129}" type="slidenum">
              <a:rPr lang="en-US" smtClean="0"/>
              <a:t>9</a:t>
            </a:fld>
            <a:endParaRPr lang="en-US"/>
          </a:p>
        </p:txBody>
      </p:sp>
    </p:spTree>
    <p:extLst>
      <p:ext uri="{BB962C8B-B14F-4D97-AF65-F5344CB8AC3E}">
        <p14:creationId xmlns:p14="http://schemas.microsoft.com/office/powerpoint/2010/main" val="41944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TornVTI">
  <a:themeElements>
    <a:clrScheme name="AnalogousFromDarkSeedLeftStep">
      <a:dk1>
        <a:srgbClr val="000000"/>
      </a:dk1>
      <a:lt1>
        <a:srgbClr val="FFFFFF"/>
      </a:lt1>
      <a:dk2>
        <a:srgbClr val="1B2830"/>
      </a:dk2>
      <a:lt2>
        <a:srgbClr val="F1F3F0"/>
      </a:lt2>
      <a:accent1>
        <a:srgbClr val="A14DC3"/>
      </a:accent1>
      <a:accent2>
        <a:srgbClr val="613FB3"/>
      </a:accent2>
      <a:accent3>
        <a:srgbClr val="4D5BC3"/>
      </a:accent3>
      <a:accent4>
        <a:srgbClr val="3B7BB1"/>
      </a:accent4>
      <a:accent5>
        <a:srgbClr val="4BBABF"/>
      </a:accent5>
      <a:accent6>
        <a:srgbClr val="3BB185"/>
      </a:accent6>
      <a:hlink>
        <a:srgbClr val="3A96AE"/>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BC6B85BF7BDF43934C61E3DF9FD577" ma:contentTypeVersion="10" ma:contentTypeDescription="Create a new document." ma:contentTypeScope="" ma:versionID="1ef911eb28d7bd83ab575e6152ffcbc1">
  <xsd:schema xmlns:xsd="http://www.w3.org/2001/XMLSchema" xmlns:xs="http://www.w3.org/2001/XMLSchema" xmlns:p="http://schemas.microsoft.com/office/2006/metadata/properties" xmlns:ns3="fb139083-fefa-45ac-b732-0686f19a256f" targetNamespace="http://schemas.microsoft.com/office/2006/metadata/properties" ma:root="true" ma:fieldsID="fe2fabcd047c3f6875a3f3f0f24a78d7" ns3:_="">
    <xsd:import namespace="fb139083-fefa-45ac-b732-0686f19a256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39083-fefa-45ac-b732-0686f19a256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b139083-fefa-45ac-b732-0686f19a256f" xsi:nil="true"/>
  </documentManagement>
</p:properties>
</file>

<file path=customXml/itemProps1.xml><?xml version="1.0" encoding="utf-8"?>
<ds:datastoreItem xmlns:ds="http://schemas.openxmlformats.org/officeDocument/2006/customXml" ds:itemID="{EA1BA993-8A16-415A-804D-41DBE7DCA8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39083-fefa-45ac-b732-0686f19a25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3B52BA-56BE-4ED1-A2E9-06A655A8FEEB}">
  <ds:schemaRefs>
    <ds:schemaRef ds:uri="http://schemas.microsoft.com/sharepoint/v3/contenttype/forms"/>
  </ds:schemaRefs>
</ds:datastoreItem>
</file>

<file path=customXml/itemProps3.xml><?xml version="1.0" encoding="utf-8"?>
<ds:datastoreItem xmlns:ds="http://schemas.openxmlformats.org/officeDocument/2006/customXml" ds:itemID="{0E2C2588-F46F-4AAD-8B3C-5833EA3CED4B}">
  <ds:schemaRef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fb139083-fefa-45ac-b732-0686f19a256f"/>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261</TotalTime>
  <Words>392</Words>
  <Application>Microsoft Office PowerPoint</Application>
  <PresentationFormat>Widescreen</PresentationFormat>
  <Paragraphs>44</Paragraphs>
  <Slides>13</Slides>
  <Notes>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Arial Nova Cond</vt:lpstr>
      <vt:lpstr>Impact</vt:lpstr>
      <vt:lpstr>TornVTI</vt:lpstr>
      <vt:lpstr>Water Power</vt:lpstr>
      <vt:lpstr>What ways can we use water as energy?</vt:lpstr>
      <vt:lpstr>Water has been used as an energy source for 2,000 years! It was first used by early farmers to grind wheat into flour. </vt:lpstr>
      <vt:lpstr>Since nature can produce water over and over again, what type of resource is it?</vt:lpstr>
      <vt:lpstr>There are several different types of water wheels</vt:lpstr>
      <vt:lpstr>Dams use a similar technology on a much larger scale</vt:lpstr>
      <vt:lpstr>Did you know we have many dams in Tennessee? </vt:lpstr>
      <vt:lpstr>What are some benefits to capturing energy using a renewable source?</vt:lpstr>
      <vt:lpstr>PowerPoint Presentation</vt:lpstr>
      <vt:lpstr>Let’s create our own model!</vt:lpstr>
      <vt:lpstr>Great work engineers!</vt:lpstr>
      <vt:lpstr>The Important Work of Hallsdale-Powell Utility District</vt:lpstr>
      <vt:lpstr>The Important Work at Hallsdale-Powell Utility District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Lindsey Montierth</dc:creator>
  <cp:lastModifiedBy>Lindsey Montierth</cp:lastModifiedBy>
  <cp:revision>1</cp:revision>
  <cp:lastPrinted>2024-08-16T18:18:44Z</cp:lastPrinted>
  <dcterms:created xsi:type="dcterms:W3CDTF">2024-08-16T15:24:39Z</dcterms:created>
  <dcterms:modified xsi:type="dcterms:W3CDTF">2024-10-15T18:07:36Z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0x01010011BC6B85BF7BDF43934C61E3DF9FD577</vt:lpwstr>
  </property>
</Properties>
</file>