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4"/>
  </p:sldMasterIdLst>
  <p:notesMasterIdLst>
    <p:notesMasterId r:id="rId13"/>
  </p:notesMasterIdLst>
  <p:sldIdLst>
    <p:sldId id="256" r:id="rId5"/>
    <p:sldId id="257" r:id="rId6"/>
    <p:sldId id="258" r:id="rId7"/>
    <p:sldId id="259" r:id="rId8"/>
    <p:sldId id="260" r:id="rId9"/>
    <p:sldId id="261" r:id="rId10"/>
    <p:sldId id="264" r:id="rId11"/>
    <p:sldId id="26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C99C1CC-1BFD-4D6D-AE08-59063AF45839}" v="3" dt="2025-07-30T17:57:55.5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4" d="100"/>
          <a:sy n="104" d="100"/>
        </p:scale>
        <p:origin x="87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72951F-6FEF-4B34-933D-2E7B60ACA44D}" type="datetimeFigureOut">
              <a:rPr lang="en-US" smtClean="0"/>
              <a:t>8/4/2025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F9A8B9-220B-4EF6-9EBC-9ECB46165243}" type="slidenum">
              <a:rPr lang="en-US" smtClean="0"/>
              <a:t>‹#›</a:t>
            </a:fld>
            <a:endParaRPr lang="en-US"/>
          </a:p>
        </p:txBody>
      </p:sp>
    </p:spTree>
    <p:extLst>
      <p:ext uri="{BB962C8B-B14F-4D97-AF65-F5344CB8AC3E}">
        <p14:creationId xmlns:p14="http://schemas.microsoft.com/office/powerpoint/2010/main" val="36599765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https://www.youtube.com/watch?v=zNdbj3PbX6o </a:t>
            </a:r>
          </a:p>
        </p:txBody>
      </p:sp>
      <p:sp>
        <p:nvSpPr>
          <p:cNvPr id="4" name="Slide Number Placeholder 3"/>
          <p:cNvSpPr>
            <a:spLocks noGrp="1"/>
          </p:cNvSpPr>
          <p:nvPr>
            <p:ph type="sldNum" sz="quarter" idx="5"/>
          </p:nvPr>
        </p:nvSpPr>
        <p:spPr/>
        <p:txBody>
          <a:bodyPr/>
          <a:lstStyle/>
          <a:p>
            <a:fld id="{EFF9A8B9-220B-4EF6-9EBC-9ECB46165243}" type="slidenum">
              <a:rPr lang="en-US" smtClean="0"/>
              <a:t>8</a:t>
            </a:fld>
            <a:endParaRPr lang="en-US"/>
          </a:p>
        </p:txBody>
      </p:sp>
    </p:spTree>
    <p:extLst>
      <p:ext uri="{BB962C8B-B14F-4D97-AF65-F5344CB8AC3E}">
        <p14:creationId xmlns:p14="http://schemas.microsoft.com/office/powerpoint/2010/main" val="3483670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E28808-26D1-4F4B-96F4-F3082078DD61}"/>
              </a:ext>
            </a:extLst>
          </p:cNvPr>
          <p:cNvSpPr>
            <a:spLocks noGrp="1"/>
          </p:cNvSpPr>
          <p:nvPr>
            <p:ph type="ctrTitle"/>
          </p:nvPr>
        </p:nvSpPr>
        <p:spPr>
          <a:xfrm>
            <a:off x="1257008" y="1122362"/>
            <a:ext cx="8816632" cy="3571557"/>
          </a:xfrm>
        </p:spPr>
        <p:txBody>
          <a:bodyPr anchor="b">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52E0C639-B0CD-4365-98A9-C1E5FF6CF450}"/>
              </a:ext>
            </a:extLst>
          </p:cNvPr>
          <p:cNvSpPr>
            <a:spLocks noGrp="1"/>
          </p:cNvSpPr>
          <p:nvPr>
            <p:ph type="subTitle" idx="1"/>
          </p:nvPr>
        </p:nvSpPr>
        <p:spPr>
          <a:xfrm>
            <a:off x="1257008" y="5521960"/>
            <a:ext cx="8816632" cy="944879"/>
          </a:xfrm>
        </p:spPr>
        <p:txBody>
          <a:bodyPr anchor="ct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C6780C52-E6BB-4B27-B5D8-2D33B2497C56}"/>
              </a:ext>
            </a:extLst>
          </p:cNvPr>
          <p:cNvSpPr>
            <a:spLocks noGrp="1"/>
          </p:cNvSpPr>
          <p:nvPr>
            <p:ph type="dt" sz="half" idx="10"/>
          </p:nvPr>
        </p:nvSpPr>
        <p:spPr/>
        <p:txBody>
          <a:bodyPr/>
          <a:lstStyle/>
          <a:p>
            <a:fld id="{F6CCBF3A-D7FB-4B97-8FD5-6FFB20CB1E84}" type="datetimeFigureOut">
              <a:rPr lang="en-US" smtClean="0"/>
              <a:t>8/4/2025</a:t>
            </a:fld>
            <a:endParaRPr lang="en-US"/>
          </a:p>
        </p:txBody>
      </p:sp>
      <p:sp>
        <p:nvSpPr>
          <p:cNvPr id="5" name="Footer Placeholder 4">
            <a:extLst>
              <a:ext uri="{FF2B5EF4-FFF2-40B4-BE49-F238E27FC236}">
                <a16:creationId xmlns:a16="http://schemas.microsoft.com/office/drawing/2014/main" id="{AF77C649-4A0C-4EF2-8FC1-2BCF0BF95D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0E03F2-D0FE-49BB-8AEC-E99C4DB2D67D}"/>
              </a:ext>
            </a:extLst>
          </p:cNvPr>
          <p:cNvSpPr>
            <a:spLocks noGrp="1"/>
          </p:cNvSpPr>
          <p:nvPr>
            <p:ph type="sldNum" sz="quarter" idx="12"/>
          </p:nvPr>
        </p:nvSpPr>
        <p:spPr/>
        <p:txBody>
          <a:bodyPr/>
          <a:lstStyle/>
          <a:p>
            <a:fld id="{3109D357-8067-4A1F-97B2-93C5160B78D9}" type="slidenum">
              <a:rPr lang="en-US" smtClean="0"/>
              <a:t>‹#›</a:t>
            </a:fld>
            <a:endParaRPr lang="en-US"/>
          </a:p>
        </p:txBody>
      </p:sp>
      <p:cxnSp>
        <p:nvCxnSpPr>
          <p:cNvPr id="16" name="Straight Connector 15">
            <a:extLst>
              <a:ext uri="{FF2B5EF4-FFF2-40B4-BE49-F238E27FC236}">
                <a16:creationId xmlns:a16="http://schemas.microsoft.com/office/drawing/2014/main" id="{24A7CC8F-56A6-423D-B67A-8BA89D3EC911}"/>
              </a:ext>
            </a:extLst>
          </p:cNvPr>
          <p:cNvCxnSpPr>
            <a:cxnSpLocks/>
          </p:cNvCxnSpPr>
          <p:nvPr/>
        </p:nvCxnSpPr>
        <p:spPr>
          <a:xfrm flipH="1">
            <a:off x="4" y="5143500"/>
            <a:ext cx="1219199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3388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56D52-667C-4E67-9038-A0BDFD8CCD0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A3E72AC-0272-475A-BD25-2AB7AC1DEFA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CFBFF2-9ECB-4CDD-87FA-9DD1F87BFDE9}"/>
              </a:ext>
            </a:extLst>
          </p:cNvPr>
          <p:cNvSpPr>
            <a:spLocks noGrp="1"/>
          </p:cNvSpPr>
          <p:nvPr>
            <p:ph type="dt" sz="half" idx="10"/>
          </p:nvPr>
        </p:nvSpPr>
        <p:spPr/>
        <p:txBody>
          <a:bodyPr/>
          <a:lstStyle/>
          <a:p>
            <a:fld id="{F6CCBF3A-D7FB-4B97-8FD5-6FFB20CB1E84}" type="datetimeFigureOut">
              <a:rPr lang="en-US" smtClean="0"/>
              <a:t>8/4/2025</a:t>
            </a:fld>
            <a:endParaRPr lang="en-US"/>
          </a:p>
        </p:txBody>
      </p:sp>
      <p:sp>
        <p:nvSpPr>
          <p:cNvPr id="5" name="Footer Placeholder 4">
            <a:extLst>
              <a:ext uri="{FF2B5EF4-FFF2-40B4-BE49-F238E27FC236}">
                <a16:creationId xmlns:a16="http://schemas.microsoft.com/office/drawing/2014/main" id="{40AC12B3-DAF5-4BA7-A3A6-D0284716DB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F171AE-4A11-4035-A072-9AC4053FFA85}"/>
              </a:ext>
            </a:extLst>
          </p:cNvPr>
          <p:cNvSpPr>
            <a:spLocks noGrp="1"/>
          </p:cNvSpPr>
          <p:nvPr>
            <p:ph type="sldNum" sz="quarter" idx="12"/>
          </p:nvPr>
        </p:nvSpPr>
        <p:spPr/>
        <p:txBody>
          <a:bodyPr/>
          <a:lstStyle/>
          <a:p>
            <a:fld id="{3109D357-8067-4A1F-97B2-93C5160B78D9}" type="slidenum">
              <a:rPr lang="en-US" smtClean="0"/>
              <a:t>‹#›</a:t>
            </a:fld>
            <a:endParaRPr lang="en-US"/>
          </a:p>
        </p:txBody>
      </p:sp>
    </p:spTree>
    <p:extLst>
      <p:ext uri="{BB962C8B-B14F-4D97-AF65-F5344CB8AC3E}">
        <p14:creationId xmlns:p14="http://schemas.microsoft.com/office/powerpoint/2010/main" val="965294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3A52E95-2F50-48D3-B00E-4C259644E72E}"/>
              </a:ext>
            </a:extLst>
          </p:cNvPr>
          <p:cNvSpPr>
            <a:spLocks noGrp="1"/>
          </p:cNvSpPr>
          <p:nvPr>
            <p:ph type="title" orient="vert"/>
          </p:nvPr>
        </p:nvSpPr>
        <p:spPr>
          <a:xfrm>
            <a:off x="9050174" y="838199"/>
            <a:ext cx="2303626" cy="5338763"/>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32617C9B-4E02-49C8-B6DF-65ED3C990343}"/>
              </a:ext>
            </a:extLst>
          </p:cNvPr>
          <p:cNvSpPr>
            <a:spLocks noGrp="1"/>
          </p:cNvSpPr>
          <p:nvPr>
            <p:ph type="body" orient="vert" idx="1"/>
          </p:nvPr>
        </p:nvSpPr>
        <p:spPr>
          <a:xfrm>
            <a:off x="838200" y="838199"/>
            <a:ext cx="7734300" cy="5338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ECA10C-AC31-4D80-B78F-08E48CDCB7F2}"/>
              </a:ext>
            </a:extLst>
          </p:cNvPr>
          <p:cNvSpPr>
            <a:spLocks noGrp="1"/>
          </p:cNvSpPr>
          <p:nvPr>
            <p:ph type="dt" sz="half" idx="10"/>
          </p:nvPr>
        </p:nvSpPr>
        <p:spPr/>
        <p:txBody>
          <a:bodyPr/>
          <a:lstStyle/>
          <a:p>
            <a:fld id="{F6CCBF3A-D7FB-4B97-8FD5-6FFB20CB1E84}" type="datetimeFigureOut">
              <a:rPr lang="en-US" smtClean="0"/>
              <a:t>8/4/2025</a:t>
            </a:fld>
            <a:endParaRPr lang="en-US"/>
          </a:p>
        </p:txBody>
      </p:sp>
      <p:sp>
        <p:nvSpPr>
          <p:cNvPr id="5" name="Footer Placeholder 4">
            <a:extLst>
              <a:ext uri="{FF2B5EF4-FFF2-40B4-BE49-F238E27FC236}">
                <a16:creationId xmlns:a16="http://schemas.microsoft.com/office/drawing/2014/main" id="{19AAB5B7-F312-4BC9-A5D3-72E065D1B9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C2E489-5442-4698-B6E3-3421A97C2834}"/>
              </a:ext>
            </a:extLst>
          </p:cNvPr>
          <p:cNvSpPr>
            <a:spLocks noGrp="1"/>
          </p:cNvSpPr>
          <p:nvPr>
            <p:ph type="sldNum" sz="quarter" idx="12"/>
          </p:nvPr>
        </p:nvSpPr>
        <p:spPr/>
        <p:txBody>
          <a:bodyPr/>
          <a:lstStyle/>
          <a:p>
            <a:fld id="{3109D357-8067-4A1F-97B2-93C5160B78D9}" type="slidenum">
              <a:rPr lang="en-US" smtClean="0"/>
              <a:t>‹#›</a:t>
            </a:fld>
            <a:endParaRPr lang="en-US"/>
          </a:p>
        </p:txBody>
      </p:sp>
      <p:cxnSp>
        <p:nvCxnSpPr>
          <p:cNvPr id="7" name="Straight Connector 6">
            <a:extLst>
              <a:ext uri="{FF2B5EF4-FFF2-40B4-BE49-F238E27FC236}">
                <a16:creationId xmlns:a16="http://schemas.microsoft.com/office/drawing/2014/main" id="{41F3A7E1-F157-4338-B7F7-9C0A2D60B7FF}"/>
              </a:ext>
            </a:extLst>
          </p:cNvPr>
          <p:cNvCxnSpPr>
            <a:cxnSpLocks/>
          </p:cNvCxnSpPr>
          <p:nvPr/>
        </p:nvCxnSpPr>
        <p:spPr>
          <a:xfrm>
            <a:off x="8811337"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73408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05B5E-C545-4763-BA47-4C2C0FCA514D}"/>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7FA263F8-8E34-4910-BF7A-F1C5A99689D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6E74E5-D20D-4AB7-8D98-F336CE0ECCBE}"/>
              </a:ext>
            </a:extLst>
          </p:cNvPr>
          <p:cNvSpPr>
            <a:spLocks noGrp="1"/>
          </p:cNvSpPr>
          <p:nvPr>
            <p:ph type="dt" sz="half" idx="10"/>
          </p:nvPr>
        </p:nvSpPr>
        <p:spPr/>
        <p:txBody>
          <a:bodyPr/>
          <a:lstStyle/>
          <a:p>
            <a:fld id="{F6CCBF3A-D7FB-4B97-8FD5-6FFB20CB1E84}" type="datetimeFigureOut">
              <a:rPr lang="en-US" smtClean="0"/>
              <a:t>8/4/2025</a:t>
            </a:fld>
            <a:endParaRPr lang="en-US"/>
          </a:p>
        </p:txBody>
      </p:sp>
      <p:sp>
        <p:nvSpPr>
          <p:cNvPr id="5" name="Footer Placeholder 4">
            <a:extLst>
              <a:ext uri="{FF2B5EF4-FFF2-40B4-BE49-F238E27FC236}">
                <a16:creationId xmlns:a16="http://schemas.microsoft.com/office/drawing/2014/main" id="{C79D23AA-8F22-4B09-8FAA-CD16E5D66C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E8A028-A0C8-45E7-915E-B83FF59C9F18}"/>
              </a:ext>
            </a:extLst>
          </p:cNvPr>
          <p:cNvSpPr>
            <a:spLocks noGrp="1"/>
          </p:cNvSpPr>
          <p:nvPr>
            <p:ph type="sldNum" sz="quarter" idx="12"/>
          </p:nvPr>
        </p:nvSpPr>
        <p:spPr/>
        <p:txBody>
          <a:bodyPr/>
          <a:lstStyle/>
          <a:p>
            <a:fld id="{3109D357-8067-4A1F-97B2-93C5160B78D9}" type="slidenum">
              <a:rPr lang="en-US" smtClean="0"/>
              <a:t>‹#›</a:t>
            </a:fld>
            <a:endParaRPr lang="en-US"/>
          </a:p>
        </p:txBody>
      </p:sp>
    </p:spTree>
    <p:extLst>
      <p:ext uri="{BB962C8B-B14F-4D97-AF65-F5344CB8AC3E}">
        <p14:creationId xmlns:p14="http://schemas.microsoft.com/office/powerpoint/2010/main" val="598542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9F01F-198D-4AAD-B4FB-AD3B44981ADD}"/>
              </a:ext>
            </a:extLst>
          </p:cNvPr>
          <p:cNvSpPr>
            <a:spLocks noGrp="1"/>
          </p:cNvSpPr>
          <p:nvPr>
            <p:ph type="title"/>
          </p:nvPr>
        </p:nvSpPr>
        <p:spPr>
          <a:xfrm>
            <a:off x="838200" y="838200"/>
            <a:ext cx="9438640" cy="4114800"/>
          </a:xfrm>
        </p:spPr>
        <p:txBody>
          <a:bodyPr anchor="t">
            <a:normAutofit/>
          </a:bodyPr>
          <a:lstStyle>
            <a:lvl1pPr>
              <a:defRPr sz="66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20BCC2B-311B-4FB6-B3A5-26F68055AE38}"/>
              </a:ext>
            </a:extLst>
          </p:cNvPr>
          <p:cNvSpPr>
            <a:spLocks noGrp="1"/>
          </p:cNvSpPr>
          <p:nvPr>
            <p:ph type="body" idx="1"/>
          </p:nvPr>
        </p:nvSpPr>
        <p:spPr>
          <a:xfrm>
            <a:off x="838200" y="5217160"/>
            <a:ext cx="9438640" cy="802640"/>
          </a:xfrm>
        </p:spPr>
        <p:txBody>
          <a:bodyPr anchor="b">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9CB73D-2D6B-4FA6-89A4-DCC89F80E0F1}"/>
              </a:ext>
            </a:extLst>
          </p:cNvPr>
          <p:cNvSpPr>
            <a:spLocks noGrp="1"/>
          </p:cNvSpPr>
          <p:nvPr>
            <p:ph type="dt" sz="half" idx="10"/>
          </p:nvPr>
        </p:nvSpPr>
        <p:spPr/>
        <p:txBody>
          <a:bodyPr/>
          <a:lstStyle/>
          <a:p>
            <a:fld id="{F6CCBF3A-D7FB-4B97-8FD5-6FFB20CB1E84}" type="datetimeFigureOut">
              <a:rPr lang="en-US" smtClean="0"/>
              <a:t>8/4/2025</a:t>
            </a:fld>
            <a:endParaRPr lang="en-US"/>
          </a:p>
        </p:txBody>
      </p:sp>
      <p:sp>
        <p:nvSpPr>
          <p:cNvPr id="5" name="Footer Placeholder 4">
            <a:extLst>
              <a:ext uri="{FF2B5EF4-FFF2-40B4-BE49-F238E27FC236}">
                <a16:creationId xmlns:a16="http://schemas.microsoft.com/office/drawing/2014/main" id="{B6A0C188-FF43-44C1-A005-679168D5F0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CD1188-DA27-47B2-8176-31193EEC4C28}"/>
              </a:ext>
            </a:extLst>
          </p:cNvPr>
          <p:cNvSpPr>
            <a:spLocks noGrp="1"/>
          </p:cNvSpPr>
          <p:nvPr>
            <p:ph type="sldNum" sz="quarter" idx="12"/>
          </p:nvPr>
        </p:nvSpPr>
        <p:spPr/>
        <p:txBody>
          <a:bodyPr/>
          <a:lstStyle/>
          <a:p>
            <a:fld id="{3109D357-8067-4A1F-97B2-93C5160B78D9}" type="slidenum">
              <a:rPr lang="en-US" smtClean="0"/>
              <a:t>‹#›</a:t>
            </a:fld>
            <a:endParaRPr lang="en-US"/>
          </a:p>
        </p:txBody>
      </p:sp>
    </p:spTree>
    <p:extLst>
      <p:ext uri="{BB962C8B-B14F-4D97-AF65-F5344CB8AC3E}">
        <p14:creationId xmlns:p14="http://schemas.microsoft.com/office/powerpoint/2010/main" val="3658275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B5A25-7E99-42A8-8D6D-648EFE2038F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0501DC-62B7-42BD-A941-D34E92719C32}"/>
              </a:ext>
            </a:extLst>
          </p:cNvPr>
          <p:cNvSpPr>
            <a:spLocks noGrp="1"/>
          </p:cNvSpPr>
          <p:nvPr>
            <p:ph sz="half" idx="1"/>
          </p:nvPr>
        </p:nvSpPr>
        <p:spPr>
          <a:xfrm>
            <a:off x="838200" y="2011679"/>
            <a:ext cx="5181600" cy="41652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3765C5C1-4FD4-4958-99A0-BDADECA336BD}"/>
              </a:ext>
            </a:extLst>
          </p:cNvPr>
          <p:cNvSpPr>
            <a:spLocks noGrp="1"/>
          </p:cNvSpPr>
          <p:nvPr>
            <p:ph sz="half" idx="2"/>
          </p:nvPr>
        </p:nvSpPr>
        <p:spPr>
          <a:xfrm>
            <a:off x="6172200" y="2011679"/>
            <a:ext cx="5181600" cy="41652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BD1B234-5D54-44E5-B41D-B205AAF50305}"/>
              </a:ext>
            </a:extLst>
          </p:cNvPr>
          <p:cNvSpPr>
            <a:spLocks noGrp="1"/>
          </p:cNvSpPr>
          <p:nvPr>
            <p:ph type="dt" sz="half" idx="10"/>
          </p:nvPr>
        </p:nvSpPr>
        <p:spPr/>
        <p:txBody>
          <a:bodyPr/>
          <a:lstStyle/>
          <a:p>
            <a:fld id="{F6CCBF3A-D7FB-4B97-8FD5-6FFB20CB1E84}" type="datetimeFigureOut">
              <a:rPr lang="en-US" smtClean="0"/>
              <a:t>8/4/2025</a:t>
            </a:fld>
            <a:endParaRPr lang="en-US"/>
          </a:p>
        </p:txBody>
      </p:sp>
      <p:sp>
        <p:nvSpPr>
          <p:cNvPr id="6" name="Footer Placeholder 5">
            <a:extLst>
              <a:ext uri="{FF2B5EF4-FFF2-40B4-BE49-F238E27FC236}">
                <a16:creationId xmlns:a16="http://schemas.microsoft.com/office/drawing/2014/main" id="{0E67BCDB-6B96-45D6-B5E9-823A96EBD9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D239C5F-F16F-4AFD-98D1-FA3BB96AF2CD}"/>
              </a:ext>
            </a:extLst>
          </p:cNvPr>
          <p:cNvSpPr>
            <a:spLocks noGrp="1"/>
          </p:cNvSpPr>
          <p:nvPr>
            <p:ph type="sldNum" sz="quarter" idx="12"/>
          </p:nvPr>
        </p:nvSpPr>
        <p:spPr/>
        <p:txBody>
          <a:bodyPr/>
          <a:lstStyle/>
          <a:p>
            <a:fld id="{3109D357-8067-4A1F-97B2-93C5160B78D9}" type="slidenum">
              <a:rPr lang="en-US" smtClean="0"/>
              <a:t>‹#›</a:t>
            </a:fld>
            <a:endParaRPr lang="en-US"/>
          </a:p>
        </p:txBody>
      </p:sp>
    </p:spTree>
    <p:extLst>
      <p:ext uri="{BB962C8B-B14F-4D97-AF65-F5344CB8AC3E}">
        <p14:creationId xmlns:p14="http://schemas.microsoft.com/office/powerpoint/2010/main" val="2750380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44C1F-0040-4BBF-81A6-FD2E30637B0C}"/>
              </a:ext>
            </a:extLst>
          </p:cNvPr>
          <p:cNvSpPr>
            <a:spLocks noGrp="1"/>
          </p:cNvSpPr>
          <p:nvPr>
            <p:ph type="title"/>
          </p:nvPr>
        </p:nvSpPr>
        <p:spPr>
          <a:xfrm>
            <a:off x="839788" y="379780"/>
            <a:ext cx="10515600"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E2894A7-1DA1-44C1-8ED0-716279430690}"/>
              </a:ext>
            </a:extLst>
          </p:cNvPr>
          <p:cNvSpPr>
            <a:spLocks noGrp="1"/>
          </p:cNvSpPr>
          <p:nvPr>
            <p:ph type="body" idx="1"/>
          </p:nvPr>
        </p:nvSpPr>
        <p:spPr>
          <a:xfrm>
            <a:off x="839789" y="1824035"/>
            <a:ext cx="4997132" cy="681040"/>
          </a:xfrm>
        </p:spPr>
        <p:txBody>
          <a:bodyPr anchor="b"/>
          <a:lstStyle>
            <a:lvl1pPr marL="0" indent="0">
              <a:buNone/>
              <a:defRPr sz="2400" b="1" i="0"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09AB945-31E2-4B60-9076-CBB8F8594949}"/>
              </a:ext>
            </a:extLst>
          </p:cNvPr>
          <p:cNvSpPr>
            <a:spLocks noGrp="1"/>
          </p:cNvSpPr>
          <p:nvPr>
            <p:ph sz="half" idx="2"/>
          </p:nvPr>
        </p:nvSpPr>
        <p:spPr>
          <a:xfrm>
            <a:off x="839789" y="2505075"/>
            <a:ext cx="499713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771B3EA-2E84-4B8B-A104-81BD577424AD}"/>
              </a:ext>
            </a:extLst>
          </p:cNvPr>
          <p:cNvSpPr>
            <a:spLocks noGrp="1"/>
          </p:cNvSpPr>
          <p:nvPr>
            <p:ph type="body" sz="quarter" idx="3"/>
          </p:nvPr>
        </p:nvSpPr>
        <p:spPr>
          <a:xfrm>
            <a:off x="6355080" y="1824035"/>
            <a:ext cx="5000308" cy="681040"/>
          </a:xfrm>
        </p:spPr>
        <p:txBody>
          <a:bodyPr anchor="b"/>
          <a:lstStyle>
            <a:lvl1pPr marL="0" indent="0">
              <a:buNone/>
              <a:defRPr sz="2400" b="1" i="0"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8511AB8-302C-476E-B80A-AA739911E304}"/>
              </a:ext>
            </a:extLst>
          </p:cNvPr>
          <p:cNvSpPr>
            <a:spLocks noGrp="1"/>
          </p:cNvSpPr>
          <p:nvPr>
            <p:ph sz="quarter" idx="4"/>
          </p:nvPr>
        </p:nvSpPr>
        <p:spPr>
          <a:xfrm>
            <a:off x="6355080" y="2505075"/>
            <a:ext cx="500030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8B47C29-FE34-4E6E-9921-78C54673AAD9}"/>
              </a:ext>
            </a:extLst>
          </p:cNvPr>
          <p:cNvSpPr>
            <a:spLocks noGrp="1"/>
          </p:cNvSpPr>
          <p:nvPr>
            <p:ph type="dt" sz="half" idx="10"/>
          </p:nvPr>
        </p:nvSpPr>
        <p:spPr/>
        <p:txBody>
          <a:bodyPr/>
          <a:lstStyle/>
          <a:p>
            <a:fld id="{F6CCBF3A-D7FB-4B97-8FD5-6FFB20CB1E84}" type="datetimeFigureOut">
              <a:rPr lang="en-US" smtClean="0"/>
              <a:t>8/4/2025</a:t>
            </a:fld>
            <a:endParaRPr lang="en-US"/>
          </a:p>
        </p:txBody>
      </p:sp>
      <p:sp>
        <p:nvSpPr>
          <p:cNvPr id="8" name="Footer Placeholder 7">
            <a:extLst>
              <a:ext uri="{FF2B5EF4-FFF2-40B4-BE49-F238E27FC236}">
                <a16:creationId xmlns:a16="http://schemas.microsoft.com/office/drawing/2014/main" id="{3CF6B420-A9CE-4BB6-A653-5C3ABC7D677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21DF8FE-1179-4798-B16D-AF1DFA266D4D}"/>
              </a:ext>
            </a:extLst>
          </p:cNvPr>
          <p:cNvSpPr>
            <a:spLocks noGrp="1"/>
          </p:cNvSpPr>
          <p:nvPr>
            <p:ph type="sldNum" sz="quarter" idx="12"/>
          </p:nvPr>
        </p:nvSpPr>
        <p:spPr/>
        <p:txBody>
          <a:bodyPr/>
          <a:lstStyle/>
          <a:p>
            <a:fld id="{3109D357-8067-4A1F-97B2-93C5160B78D9}" type="slidenum">
              <a:rPr lang="en-US" smtClean="0"/>
              <a:t>‹#›</a:t>
            </a:fld>
            <a:endParaRPr lang="en-US"/>
          </a:p>
        </p:txBody>
      </p:sp>
    </p:spTree>
    <p:extLst>
      <p:ext uri="{BB962C8B-B14F-4D97-AF65-F5344CB8AC3E}">
        <p14:creationId xmlns:p14="http://schemas.microsoft.com/office/powerpoint/2010/main" val="3216796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66F1A-0A68-4048-808F-CD7A9F3B0846}"/>
              </a:ext>
            </a:extLst>
          </p:cNvPr>
          <p:cNvSpPr>
            <a:spLocks noGrp="1"/>
          </p:cNvSpPr>
          <p:nvPr>
            <p:ph type="title"/>
          </p:nvPr>
        </p:nvSpPr>
        <p:spPr>
          <a:xfrm>
            <a:off x="838200" y="999592"/>
            <a:ext cx="10515600" cy="1573223"/>
          </a:xfrm>
        </p:spPr>
        <p:txBody>
          <a:bodyPr anchor="t"/>
          <a:lstStyle/>
          <a:p>
            <a:r>
              <a:rPr lang="en-US"/>
              <a:t>Click to edit Master title style</a:t>
            </a:r>
            <a:endParaRPr lang="en-US" dirty="0"/>
          </a:p>
        </p:txBody>
      </p:sp>
      <p:sp>
        <p:nvSpPr>
          <p:cNvPr id="3" name="Date Placeholder 2">
            <a:extLst>
              <a:ext uri="{FF2B5EF4-FFF2-40B4-BE49-F238E27FC236}">
                <a16:creationId xmlns:a16="http://schemas.microsoft.com/office/drawing/2014/main" id="{28ACB3E6-5365-48F5-8D2A-0B002BA357E3}"/>
              </a:ext>
            </a:extLst>
          </p:cNvPr>
          <p:cNvSpPr>
            <a:spLocks noGrp="1"/>
          </p:cNvSpPr>
          <p:nvPr>
            <p:ph type="dt" sz="half" idx="10"/>
          </p:nvPr>
        </p:nvSpPr>
        <p:spPr/>
        <p:txBody>
          <a:bodyPr/>
          <a:lstStyle/>
          <a:p>
            <a:fld id="{F6CCBF3A-D7FB-4B97-8FD5-6FFB20CB1E84}" type="datetimeFigureOut">
              <a:rPr lang="en-US" smtClean="0"/>
              <a:t>8/4/2025</a:t>
            </a:fld>
            <a:endParaRPr lang="en-US"/>
          </a:p>
        </p:txBody>
      </p:sp>
      <p:sp>
        <p:nvSpPr>
          <p:cNvPr id="4" name="Footer Placeholder 3">
            <a:extLst>
              <a:ext uri="{FF2B5EF4-FFF2-40B4-BE49-F238E27FC236}">
                <a16:creationId xmlns:a16="http://schemas.microsoft.com/office/drawing/2014/main" id="{FF7D8EE9-4D97-4B2F-8D38-41CB9EE7745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12C5952-0A27-4FAB-A3FD-12003787676B}"/>
              </a:ext>
            </a:extLst>
          </p:cNvPr>
          <p:cNvSpPr>
            <a:spLocks noGrp="1"/>
          </p:cNvSpPr>
          <p:nvPr>
            <p:ph type="sldNum" sz="quarter" idx="12"/>
          </p:nvPr>
        </p:nvSpPr>
        <p:spPr/>
        <p:txBody>
          <a:bodyPr/>
          <a:lstStyle/>
          <a:p>
            <a:fld id="{3109D357-8067-4A1F-97B2-93C5160B78D9}" type="slidenum">
              <a:rPr lang="en-US" smtClean="0"/>
              <a:t>‹#›</a:t>
            </a:fld>
            <a:endParaRPr lang="en-US"/>
          </a:p>
        </p:txBody>
      </p:sp>
    </p:spTree>
    <p:extLst>
      <p:ext uri="{BB962C8B-B14F-4D97-AF65-F5344CB8AC3E}">
        <p14:creationId xmlns:p14="http://schemas.microsoft.com/office/powerpoint/2010/main" val="2161103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3D08427-909D-4679-9192-BC99557A7D06}"/>
              </a:ext>
            </a:extLst>
          </p:cNvPr>
          <p:cNvSpPr>
            <a:spLocks noGrp="1"/>
          </p:cNvSpPr>
          <p:nvPr>
            <p:ph type="dt" sz="half" idx="10"/>
          </p:nvPr>
        </p:nvSpPr>
        <p:spPr/>
        <p:txBody>
          <a:bodyPr/>
          <a:lstStyle/>
          <a:p>
            <a:fld id="{F6CCBF3A-D7FB-4B97-8FD5-6FFB20CB1E84}" type="datetimeFigureOut">
              <a:rPr lang="en-US" smtClean="0"/>
              <a:t>8/4/2025</a:t>
            </a:fld>
            <a:endParaRPr lang="en-US"/>
          </a:p>
        </p:txBody>
      </p:sp>
      <p:sp>
        <p:nvSpPr>
          <p:cNvPr id="3" name="Footer Placeholder 2">
            <a:extLst>
              <a:ext uri="{FF2B5EF4-FFF2-40B4-BE49-F238E27FC236}">
                <a16:creationId xmlns:a16="http://schemas.microsoft.com/office/drawing/2014/main" id="{508E39A6-1E09-42B5-85B4-7E8B5AB2AE7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938940-01DD-4C97-8649-E01C3B0EDF7C}"/>
              </a:ext>
            </a:extLst>
          </p:cNvPr>
          <p:cNvSpPr>
            <a:spLocks noGrp="1"/>
          </p:cNvSpPr>
          <p:nvPr>
            <p:ph type="sldNum" sz="quarter" idx="12"/>
          </p:nvPr>
        </p:nvSpPr>
        <p:spPr/>
        <p:txBody>
          <a:bodyPr/>
          <a:lstStyle/>
          <a:p>
            <a:fld id="{3109D357-8067-4A1F-97B2-93C5160B78D9}" type="slidenum">
              <a:rPr lang="en-US" smtClean="0"/>
              <a:t>‹#›</a:t>
            </a:fld>
            <a:endParaRPr lang="en-US"/>
          </a:p>
        </p:txBody>
      </p:sp>
    </p:spTree>
    <p:extLst>
      <p:ext uri="{BB962C8B-B14F-4D97-AF65-F5344CB8AC3E}">
        <p14:creationId xmlns:p14="http://schemas.microsoft.com/office/powerpoint/2010/main" val="279644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93B3D-D568-40B4-A73A-1C8EA9ABB098}"/>
              </a:ext>
            </a:extLst>
          </p:cNvPr>
          <p:cNvSpPr>
            <a:spLocks noGrp="1"/>
          </p:cNvSpPr>
          <p:nvPr>
            <p:ph type="title"/>
          </p:nvPr>
        </p:nvSpPr>
        <p:spPr>
          <a:xfrm>
            <a:off x="839789" y="457200"/>
            <a:ext cx="3691818" cy="1701800"/>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D586EB3-917A-43B7-85BB-D00B5D2F07E4}"/>
              </a:ext>
            </a:extLst>
          </p:cNvPr>
          <p:cNvSpPr>
            <a:spLocks noGrp="1"/>
          </p:cNvSpPr>
          <p:nvPr>
            <p:ph idx="1"/>
          </p:nvPr>
        </p:nvSpPr>
        <p:spPr>
          <a:xfrm>
            <a:off x="5514798" y="987425"/>
            <a:ext cx="5840589" cy="50323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87AC029-3BC1-4637-A7F9-BC786DC26A38}"/>
              </a:ext>
            </a:extLst>
          </p:cNvPr>
          <p:cNvSpPr>
            <a:spLocks noGrp="1"/>
          </p:cNvSpPr>
          <p:nvPr>
            <p:ph type="body" sz="half" idx="2"/>
          </p:nvPr>
        </p:nvSpPr>
        <p:spPr>
          <a:xfrm>
            <a:off x="839789" y="2372360"/>
            <a:ext cx="3691817" cy="349662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90B948-89C5-4AC5-B7A0-17136F5C5A6A}"/>
              </a:ext>
            </a:extLst>
          </p:cNvPr>
          <p:cNvSpPr>
            <a:spLocks noGrp="1"/>
          </p:cNvSpPr>
          <p:nvPr>
            <p:ph type="dt" sz="half" idx="10"/>
          </p:nvPr>
        </p:nvSpPr>
        <p:spPr/>
        <p:txBody>
          <a:bodyPr/>
          <a:lstStyle/>
          <a:p>
            <a:fld id="{F6CCBF3A-D7FB-4B97-8FD5-6FFB20CB1E84}" type="datetimeFigureOut">
              <a:rPr lang="en-US" smtClean="0"/>
              <a:t>8/4/2025</a:t>
            </a:fld>
            <a:endParaRPr lang="en-US"/>
          </a:p>
        </p:txBody>
      </p:sp>
      <p:sp>
        <p:nvSpPr>
          <p:cNvPr id="6" name="Footer Placeholder 5">
            <a:extLst>
              <a:ext uri="{FF2B5EF4-FFF2-40B4-BE49-F238E27FC236}">
                <a16:creationId xmlns:a16="http://schemas.microsoft.com/office/drawing/2014/main" id="{F3A6C8C5-652F-46CB-BD26-E262B057FA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FB50CB-E91F-4B71-81F0-800F2B51A344}"/>
              </a:ext>
            </a:extLst>
          </p:cNvPr>
          <p:cNvSpPr>
            <a:spLocks noGrp="1"/>
          </p:cNvSpPr>
          <p:nvPr>
            <p:ph type="sldNum" sz="quarter" idx="12"/>
          </p:nvPr>
        </p:nvSpPr>
        <p:spPr/>
        <p:txBody>
          <a:bodyPr/>
          <a:lstStyle/>
          <a:p>
            <a:fld id="{3109D357-8067-4A1F-97B2-93C5160B78D9}" type="slidenum">
              <a:rPr lang="en-US" smtClean="0"/>
              <a:t>‹#›</a:t>
            </a:fld>
            <a:endParaRPr lang="en-US"/>
          </a:p>
        </p:txBody>
      </p:sp>
      <p:cxnSp>
        <p:nvCxnSpPr>
          <p:cNvPr id="8" name="Straight Connector 7">
            <a:extLst>
              <a:ext uri="{FF2B5EF4-FFF2-40B4-BE49-F238E27FC236}">
                <a16:creationId xmlns:a16="http://schemas.microsoft.com/office/drawing/2014/main" id="{8B69B885-FDB8-4C62-A285-A0CDC49A6B0C}"/>
              </a:ext>
            </a:extLst>
          </p:cNvPr>
          <p:cNvCxnSpPr>
            <a:cxnSpLocks/>
          </p:cNvCxnSpPr>
          <p:nvPr/>
        </p:nvCxnSpPr>
        <p:spPr>
          <a:xfrm>
            <a:off x="5023202"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2644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F941E-6445-4840-81AE-104EF7A4F7E9}"/>
              </a:ext>
            </a:extLst>
          </p:cNvPr>
          <p:cNvSpPr>
            <a:spLocks noGrp="1"/>
          </p:cNvSpPr>
          <p:nvPr>
            <p:ph type="title"/>
          </p:nvPr>
        </p:nvSpPr>
        <p:spPr>
          <a:xfrm>
            <a:off x="839789" y="457200"/>
            <a:ext cx="3696652" cy="1701800"/>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B3F8B866-E32B-4AE7-AEF3-6974AE3288F3}"/>
              </a:ext>
            </a:extLst>
          </p:cNvPr>
          <p:cNvSpPr>
            <a:spLocks noGrp="1"/>
          </p:cNvSpPr>
          <p:nvPr>
            <p:ph type="pic" idx="1"/>
          </p:nvPr>
        </p:nvSpPr>
        <p:spPr>
          <a:xfrm>
            <a:off x="5786120" y="838200"/>
            <a:ext cx="5603238" cy="518159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DE2ABB7A-E157-499A-B224-C2313181F569}"/>
              </a:ext>
            </a:extLst>
          </p:cNvPr>
          <p:cNvSpPr>
            <a:spLocks noGrp="1"/>
          </p:cNvSpPr>
          <p:nvPr>
            <p:ph type="body" sz="half" idx="2"/>
          </p:nvPr>
        </p:nvSpPr>
        <p:spPr>
          <a:xfrm>
            <a:off x="839789" y="2367280"/>
            <a:ext cx="3696652" cy="350170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C77283-E2B8-405E-BB6E-9F121140E506}"/>
              </a:ext>
            </a:extLst>
          </p:cNvPr>
          <p:cNvSpPr>
            <a:spLocks noGrp="1"/>
          </p:cNvSpPr>
          <p:nvPr>
            <p:ph type="dt" sz="half" idx="10"/>
          </p:nvPr>
        </p:nvSpPr>
        <p:spPr/>
        <p:txBody>
          <a:bodyPr/>
          <a:lstStyle/>
          <a:p>
            <a:fld id="{F6CCBF3A-D7FB-4B97-8FD5-6FFB20CB1E84}" type="datetimeFigureOut">
              <a:rPr lang="en-US" smtClean="0"/>
              <a:t>8/4/2025</a:t>
            </a:fld>
            <a:endParaRPr lang="en-US"/>
          </a:p>
        </p:txBody>
      </p:sp>
      <p:sp>
        <p:nvSpPr>
          <p:cNvPr id="6" name="Footer Placeholder 5">
            <a:extLst>
              <a:ext uri="{FF2B5EF4-FFF2-40B4-BE49-F238E27FC236}">
                <a16:creationId xmlns:a16="http://schemas.microsoft.com/office/drawing/2014/main" id="{F9F21F05-EB94-417F-B19B-96FF3D9ECA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AB7C3C7-B6DB-4064-8E66-9FB770C888ED}"/>
              </a:ext>
            </a:extLst>
          </p:cNvPr>
          <p:cNvSpPr>
            <a:spLocks noGrp="1"/>
          </p:cNvSpPr>
          <p:nvPr>
            <p:ph type="sldNum" sz="quarter" idx="12"/>
          </p:nvPr>
        </p:nvSpPr>
        <p:spPr/>
        <p:txBody>
          <a:bodyPr/>
          <a:lstStyle/>
          <a:p>
            <a:fld id="{3109D357-8067-4A1F-97B2-93C5160B78D9}" type="slidenum">
              <a:rPr lang="en-US" smtClean="0"/>
              <a:t>‹#›</a:t>
            </a:fld>
            <a:endParaRPr lang="en-US"/>
          </a:p>
        </p:txBody>
      </p:sp>
      <p:cxnSp>
        <p:nvCxnSpPr>
          <p:cNvPr id="8" name="Straight Connector 7">
            <a:extLst>
              <a:ext uri="{FF2B5EF4-FFF2-40B4-BE49-F238E27FC236}">
                <a16:creationId xmlns:a16="http://schemas.microsoft.com/office/drawing/2014/main" id="{51E233FA-220A-423F-907E-5F81526A28A0}"/>
              </a:ext>
            </a:extLst>
          </p:cNvPr>
          <p:cNvCxnSpPr>
            <a:cxnSpLocks/>
          </p:cNvCxnSpPr>
          <p:nvPr/>
        </p:nvCxnSpPr>
        <p:spPr>
          <a:xfrm>
            <a:off x="5023202"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4899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476A66-BE83-43F9-A28B-02DF7879AD52}"/>
              </a:ext>
            </a:extLst>
          </p:cNvPr>
          <p:cNvSpPr>
            <a:spLocks noGrp="1"/>
          </p:cNvSpPr>
          <p:nvPr>
            <p:ph type="title"/>
          </p:nvPr>
        </p:nvSpPr>
        <p:spPr>
          <a:xfrm>
            <a:off x="838200" y="584990"/>
            <a:ext cx="10515600" cy="1116811"/>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9D76E94-F276-4F0F-8DD9-B1F8A3198AE1}"/>
              </a:ext>
            </a:extLst>
          </p:cNvPr>
          <p:cNvSpPr>
            <a:spLocks noGrp="1"/>
          </p:cNvSpPr>
          <p:nvPr>
            <p:ph type="body" idx="1"/>
          </p:nvPr>
        </p:nvSpPr>
        <p:spPr>
          <a:xfrm>
            <a:off x="838200" y="2061469"/>
            <a:ext cx="10515600" cy="41148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14AD964E-3A2E-4DB9-B96A-EDE144A47BDC}"/>
              </a:ext>
            </a:extLst>
          </p:cNvPr>
          <p:cNvSpPr>
            <a:spLocks noGrp="1"/>
          </p:cNvSpPr>
          <p:nvPr>
            <p:ph type="dt" sz="half" idx="2"/>
          </p:nvPr>
        </p:nvSpPr>
        <p:spPr>
          <a:xfrm rot="5400000">
            <a:off x="10425981" y="4687095"/>
            <a:ext cx="2706690" cy="365125"/>
          </a:xfrm>
          <a:prstGeom prst="rect">
            <a:avLst/>
          </a:prstGeom>
        </p:spPr>
        <p:txBody>
          <a:bodyPr vert="horz" lIns="91440" tIns="45720" rIns="91440" bIns="45720" rtlCol="0" anchor="ctr"/>
          <a:lstStyle>
            <a:lvl1pPr algn="r">
              <a:defRPr sz="1000">
                <a:solidFill>
                  <a:schemeClr val="tx1"/>
                </a:solidFill>
              </a:defRPr>
            </a:lvl1pPr>
          </a:lstStyle>
          <a:p>
            <a:fld id="{F6CCBF3A-D7FB-4B97-8FD5-6FFB20CB1E84}" type="datetimeFigureOut">
              <a:rPr lang="en-US" smtClean="0"/>
              <a:t>8/4/2025</a:t>
            </a:fld>
            <a:endParaRPr lang="en-US"/>
          </a:p>
        </p:txBody>
      </p:sp>
      <p:sp>
        <p:nvSpPr>
          <p:cNvPr id="5" name="Footer Placeholder 4">
            <a:extLst>
              <a:ext uri="{FF2B5EF4-FFF2-40B4-BE49-F238E27FC236}">
                <a16:creationId xmlns:a16="http://schemas.microsoft.com/office/drawing/2014/main" id="{0DACB382-EE11-430D-941A-DB76EEB7F2D5}"/>
              </a:ext>
            </a:extLst>
          </p:cNvPr>
          <p:cNvSpPr>
            <a:spLocks noGrp="1"/>
          </p:cNvSpPr>
          <p:nvPr>
            <p:ph type="ftr" sz="quarter" idx="3"/>
          </p:nvPr>
        </p:nvSpPr>
        <p:spPr>
          <a:xfrm rot="5400000">
            <a:off x="-1131161" y="1592957"/>
            <a:ext cx="2973522"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a:extLst>
              <a:ext uri="{FF2B5EF4-FFF2-40B4-BE49-F238E27FC236}">
                <a16:creationId xmlns:a16="http://schemas.microsoft.com/office/drawing/2014/main" id="{A3C562FE-ACD1-43F2-A3DE-5B11E10B7EA5}"/>
              </a:ext>
            </a:extLst>
          </p:cNvPr>
          <p:cNvSpPr>
            <a:spLocks noGrp="1"/>
          </p:cNvSpPr>
          <p:nvPr>
            <p:ph type="sldNum" sz="quarter" idx="4"/>
          </p:nvPr>
        </p:nvSpPr>
        <p:spPr>
          <a:xfrm>
            <a:off x="11512296" y="6356350"/>
            <a:ext cx="574620" cy="365125"/>
          </a:xfrm>
          <a:prstGeom prst="rect">
            <a:avLst/>
          </a:prstGeom>
        </p:spPr>
        <p:txBody>
          <a:bodyPr vert="horz" lIns="91440" tIns="45720" rIns="91440" bIns="45720" rtlCol="0" anchor="ctr"/>
          <a:lstStyle>
            <a:lvl1pPr algn="ctr">
              <a:defRPr sz="1000">
                <a:solidFill>
                  <a:schemeClr val="tx1"/>
                </a:solidFill>
              </a:defRPr>
            </a:lvl1pPr>
          </a:lstStyle>
          <a:p>
            <a:fld id="{3109D357-8067-4A1F-97B2-93C5160B78D9}" type="slidenum">
              <a:rPr lang="en-US" smtClean="0"/>
              <a:t>‹#›</a:t>
            </a:fld>
            <a:endParaRPr lang="en-US"/>
          </a:p>
        </p:txBody>
      </p:sp>
      <p:cxnSp>
        <p:nvCxnSpPr>
          <p:cNvPr id="13" name="Straight Connector 12">
            <a:extLst>
              <a:ext uri="{FF2B5EF4-FFF2-40B4-BE49-F238E27FC236}">
                <a16:creationId xmlns:a16="http://schemas.microsoft.com/office/drawing/2014/main" id="{1EB34A3B-1FD5-48FF-9982-1E64C864C01D}"/>
              </a:ext>
            </a:extLst>
          </p:cNvPr>
          <p:cNvCxnSpPr>
            <a:cxnSpLocks/>
          </p:cNvCxnSpPr>
          <p:nvPr/>
        </p:nvCxnSpPr>
        <p:spPr>
          <a:xfrm flipH="1">
            <a:off x="4" y="1824111"/>
            <a:ext cx="1219199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711204"/>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SzPct val="80000"/>
        <a:buFont typeface="Arial" panose="020B0604020202020204" pitchFamily="34" charset="0"/>
        <a:buChar char="•"/>
        <a:defRPr sz="2000" kern="1200">
          <a:solidFill>
            <a:schemeClr val="tx1"/>
          </a:solidFill>
          <a:latin typeface="+mn-lt"/>
          <a:ea typeface="+mn-ea"/>
          <a:cs typeface="+mn-cs"/>
        </a:defRPr>
      </a:lvl1pPr>
      <a:lvl2pPr marL="502920" indent="-228600" algn="l" defTabSz="914400" rtl="0" eaLnBrk="1" latinLnBrk="0" hangingPunct="1">
        <a:lnSpc>
          <a:spcPct val="110000"/>
        </a:lnSpc>
        <a:spcBef>
          <a:spcPts val="500"/>
        </a:spcBef>
        <a:buSzPct val="80000"/>
        <a:buFont typeface="Goudy Old Style" panose="02020502050305020303" pitchFamily="18" charset="0"/>
        <a:buChar char="–"/>
        <a:defRPr sz="1800" i="1" kern="1200">
          <a:solidFill>
            <a:schemeClr val="tx1"/>
          </a:solidFill>
          <a:latin typeface="+mn-lt"/>
          <a:ea typeface="+mn-ea"/>
          <a:cs typeface="+mn-cs"/>
        </a:defRPr>
      </a:lvl2pPr>
      <a:lvl3pPr marL="822960" indent="-228600" algn="l" defTabSz="914400" rtl="0" eaLnBrk="1" latinLnBrk="0" hangingPunct="1">
        <a:lnSpc>
          <a:spcPct val="110000"/>
        </a:lnSpc>
        <a:spcBef>
          <a:spcPts val="500"/>
        </a:spcBef>
        <a:buSzPct val="80000"/>
        <a:buFont typeface="Arial" panose="020B0604020202020204" pitchFamily="34" charset="0"/>
        <a:buChar char="•"/>
        <a:defRPr sz="1600" kern="1200">
          <a:solidFill>
            <a:schemeClr val="tx1"/>
          </a:solidFill>
          <a:latin typeface="+mn-lt"/>
          <a:ea typeface="+mn-ea"/>
          <a:cs typeface="+mn-cs"/>
        </a:defRPr>
      </a:lvl3pPr>
      <a:lvl4pPr marL="1097280" indent="-228600" algn="l" defTabSz="914400" rtl="0" eaLnBrk="1" latinLnBrk="0" hangingPunct="1">
        <a:lnSpc>
          <a:spcPct val="110000"/>
        </a:lnSpc>
        <a:spcBef>
          <a:spcPts val="500"/>
        </a:spcBef>
        <a:buSzPct val="80000"/>
        <a:buFont typeface="Goudy Old Style" panose="02020502050305020303" pitchFamily="18" charset="0"/>
        <a:buChar char="–"/>
        <a:defRPr sz="1400" i="1" kern="1200">
          <a:solidFill>
            <a:schemeClr val="tx1"/>
          </a:solidFill>
          <a:latin typeface="+mn-lt"/>
          <a:ea typeface="+mn-ea"/>
          <a:cs typeface="+mn-cs"/>
        </a:defRPr>
      </a:lvl4pPr>
      <a:lvl5pPr marL="1371600" indent="-228600" algn="l" defTabSz="914400" rtl="0" eaLnBrk="1" latinLnBrk="0" hangingPunct="1">
        <a:lnSpc>
          <a:spcPct val="110000"/>
        </a:lnSpc>
        <a:spcBef>
          <a:spcPts val="500"/>
        </a:spcBef>
        <a:buSzPct val="80000"/>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ideo" Target="https://www.youtube.com/embed/zNdbj3PbX6o?feature=oembed" TargetMode="External"/><Relationship Id="rId5" Type="http://schemas.openxmlformats.org/officeDocument/2006/relationships/hyperlink" Target="https://www.youtube.com/watch?v=zNdbj3PbX6o" TargetMode="External"/><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F626F98-F213-4034-8836-88A71501D0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2073FDCD-FC1F-AC50-7325-24C52F7D002E}"/>
              </a:ext>
            </a:extLst>
          </p:cNvPr>
          <p:cNvPicPr>
            <a:picLocks noChangeAspect="1"/>
          </p:cNvPicPr>
          <p:nvPr/>
        </p:nvPicPr>
        <p:blipFill>
          <a:blip r:embed="rId2">
            <a:alphaModFix amt="60000"/>
          </a:blip>
          <a:srcRect b="25000"/>
          <a:stretch/>
        </p:blipFill>
        <p:spPr>
          <a:xfrm>
            <a:off x="20" y="1"/>
            <a:ext cx="12191980" cy="6857999"/>
          </a:xfrm>
          <a:prstGeom prst="rect">
            <a:avLst/>
          </a:prstGeom>
        </p:spPr>
      </p:pic>
      <p:sp useBgFill="1">
        <p:nvSpPr>
          <p:cNvPr id="11" name="Freeform: Shape 10">
            <a:extLst>
              <a:ext uri="{FF2B5EF4-FFF2-40B4-BE49-F238E27FC236}">
                <a16:creationId xmlns:a16="http://schemas.microsoft.com/office/drawing/2014/main" id="{6B3DAACF-D844-4480-94BE-2DE00ABEE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475199" y="726177"/>
            <a:ext cx="5241603" cy="5343721"/>
          </a:xfrm>
          <a:custGeom>
            <a:avLst/>
            <a:gdLst>
              <a:gd name="connsiteX0" fmla="*/ 5325805 w 5325805"/>
              <a:gd name="connsiteY0" fmla="*/ 2714782 h 5429563"/>
              <a:gd name="connsiteX1" fmla="*/ 2611024 w 5325805"/>
              <a:gd name="connsiteY1" fmla="*/ 5429563 h 5429563"/>
              <a:gd name="connsiteX2" fmla="*/ 1942188 w 5325805"/>
              <a:gd name="connsiteY2" fmla="*/ 5429563 h 5429563"/>
              <a:gd name="connsiteX3" fmla="*/ 668836 w 5325805"/>
              <a:gd name="connsiteY3" fmla="*/ 5429563 h 5429563"/>
              <a:gd name="connsiteX4" fmla="*/ 0 w 5325805"/>
              <a:gd name="connsiteY4" fmla="*/ 5429563 h 5429563"/>
              <a:gd name="connsiteX5" fmla="*/ 0 w 5325805"/>
              <a:gd name="connsiteY5" fmla="*/ 0 h 5429563"/>
              <a:gd name="connsiteX6" fmla="*/ 668836 w 5325805"/>
              <a:gd name="connsiteY6" fmla="*/ 0 h 5429563"/>
              <a:gd name="connsiteX7" fmla="*/ 1942188 w 5325805"/>
              <a:gd name="connsiteY7" fmla="*/ 0 h 5429563"/>
              <a:gd name="connsiteX8" fmla="*/ 2611024 w 5325805"/>
              <a:gd name="connsiteY8" fmla="*/ 0 h 5429563"/>
              <a:gd name="connsiteX9" fmla="*/ 5325805 w 5325805"/>
              <a:gd name="connsiteY9" fmla="*/ 2714782 h 54295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25805" h="5429563">
                <a:moveTo>
                  <a:pt x="5325805" y="2714782"/>
                </a:moveTo>
                <a:cubicBezTo>
                  <a:pt x="5325805" y="4214114"/>
                  <a:pt x="4110356" y="5429563"/>
                  <a:pt x="2611024" y="5429563"/>
                </a:cubicBezTo>
                <a:lnTo>
                  <a:pt x="1942188" y="5429563"/>
                </a:lnTo>
                <a:lnTo>
                  <a:pt x="668836" y="5429563"/>
                </a:lnTo>
                <a:lnTo>
                  <a:pt x="0" y="5429563"/>
                </a:lnTo>
                <a:lnTo>
                  <a:pt x="0" y="0"/>
                </a:lnTo>
                <a:lnTo>
                  <a:pt x="668836" y="0"/>
                </a:lnTo>
                <a:lnTo>
                  <a:pt x="1942188" y="0"/>
                </a:lnTo>
                <a:lnTo>
                  <a:pt x="2611024" y="0"/>
                </a:lnTo>
                <a:cubicBezTo>
                  <a:pt x="4110356" y="0"/>
                  <a:pt x="5325805" y="1215450"/>
                  <a:pt x="5325805" y="2714782"/>
                </a:cubicBezTo>
                <a:close/>
              </a:path>
            </a:pathLst>
          </a:custGeom>
          <a:ln w="63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DB12945-1C3F-BE91-9BCC-F8D9F52DF3C6}"/>
              </a:ext>
            </a:extLst>
          </p:cNvPr>
          <p:cNvSpPr>
            <a:spLocks noGrp="1"/>
          </p:cNvSpPr>
          <p:nvPr>
            <p:ph type="ctrTitle"/>
          </p:nvPr>
        </p:nvSpPr>
        <p:spPr>
          <a:xfrm>
            <a:off x="1524000" y="1336430"/>
            <a:ext cx="9144000" cy="2820573"/>
          </a:xfrm>
        </p:spPr>
        <p:txBody>
          <a:bodyPr>
            <a:normAutofit/>
          </a:bodyPr>
          <a:lstStyle/>
          <a:p>
            <a:pPr algn="ctr"/>
            <a:r>
              <a:rPr lang="en-US" sz="6600"/>
              <a:t>Game of Pipes</a:t>
            </a:r>
          </a:p>
        </p:txBody>
      </p:sp>
      <p:sp>
        <p:nvSpPr>
          <p:cNvPr id="3" name="Subtitle 2">
            <a:extLst>
              <a:ext uri="{FF2B5EF4-FFF2-40B4-BE49-F238E27FC236}">
                <a16:creationId xmlns:a16="http://schemas.microsoft.com/office/drawing/2014/main" id="{25CAE21C-F95B-AAC7-ACBD-649531844825}"/>
              </a:ext>
            </a:extLst>
          </p:cNvPr>
          <p:cNvSpPr>
            <a:spLocks noGrp="1"/>
          </p:cNvSpPr>
          <p:nvPr>
            <p:ph type="subTitle" idx="1"/>
          </p:nvPr>
        </p:nvSpPr>
        <p:spPr>
          <a:xfrm>
            <a:off x="4068856" y="4628271"/>
            <a:ext cx="4054288" cy="1069144"/>
          </a:xfrm>
        </p:spPr>
        <p:txBody>
          <a:bodyPr>
            <a:normAutofit/>
          </a:bodyPr>
          <a:lstStyle/>
          <a:p>
            <a:pPr algn="ctr"/>
            <a:r>
              <a:rPr lang="en-US" dirty="0"/>
              <a:t>Hallsdale Powell Utility District</a:t>
            </a:r>
            <a:endParaRPr lang="en-US"/>
          </a:p>
        </p:txBody>
      </p:sp>
    </p:spTree>
    <p:extLst>
      <p:ext uri="{BB962C8B-B14F-4D97-AF65-F5344CB8AC3E}">
        <p14:creationId xmlns:p14="http://schemas.microsoft.com/office/powerpoint/2010/main" val="3851532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24A7CC8F-56A6-423D-B67A-8BA89D3EC91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4" y="5143500"/>
            <a:ext cx="1219199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useBgFill="1">
        <p:nvSpPr>
          <p:cNvPr id="12" name="Rectangle 11">
            <a:extLst>
              <a:ext uri="{FF2B5EF4-FFF2-40B4-BE49-F238E27FC236}">
                <a16:creationId xmlns:a16="http://schemas.microsoft.com/office/drawing/2014/main" id="{5F65A513-D0E8-41DF-A3C9-73374F5124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BC91F62-5E9C-5BF5-02B1-1ED4CD951E22}"/>
              </a:ext>
            </a:extLst>
          </p:cNvPr>
          <p:cNvSpPr>
            <a:spLocks noGrp="1"/>
          </p:cNvSpPr>
          <p:nvPr>
            <p:ph type="title"/>
          </p:nvPr>
        </p:nvSpPr>
        <p:spPr>
          <a:xfrm>
            <a:off x="1097280" y="640081"/>
            <a:ext cx="9997440" cy="1261213"/>
          </a:xfrm>
        </p:spPr>
        <p:txBody>
          <a:bodyPr vert="horz" lIns="91440" tIns="45720" rIns="91440" bIns="45720" rtlCol="0" anchor="b">
            <a:normAutofit/>
          </a:bodyPr>
          <a:lstStyle/>
          <a:p>
            <a:pPr algn="ctr"/>
            <a:r>
              <a:rPr lang="en-US" sz="4100" dirty="0"/>
              <a:t>What are some ways that you used water today?</a:t>
            </a:r>
          </a:p>
        </p:txBody>
      </p:sp>
      <p:pic>
        <p:nvPicPr>
          <p:cNvPr id="7" name="Graphic 6" descr="Shower">
            <a:extLst>
              <a:ext uri="{FF2B5EF4-FFF2-40B4-BE49-F238E27FC236}">
                <a16:creationId xmlns:a16="http://schemas.microsoft.com/office/drawing/2014/main" id="{60DE562D-357F-037D-8B98-BB5A7669545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44977" y="2222648"/>
            <a:ext cx="2486807" cy="2486807"/>
          </a:xfrm>
          <a:prstGeom prst="rect">
            <a:avLst/>
          </a:prstGeom>
        </p:spPr>
      </p:pic>
      <p:cxnSp>
        <p:nvCxnSpPr>
          <p:cNvPr id="14" name="Straight Connector 13">
            <a:extLst>
              <a:ext uri="{FF2B5EF4-FFF2-40B4-BE49-F238E27FC236}">
                <a16:creationId xmlns:a16="http://schemas.microsoft.com/office/drawing/2014/main" id="{3C341CBB-153E-47C8-A7C1-B11941C4012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5143500"/>
            <a:ext cx="1219199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1882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diagram of a house&#10;&#10;AI-generated content may be incorrect.">
            <a:extLst>
              <a:ext uri="{FF2B5EF4-FFF2-40B4-BE49-F238E27FC236}">
                <a16:creationId xmlns:a16="http://schemas.microsoft.com/office/drawing/2014/main" id="{E3BDC10B-6FE5-8236-8309-5708EBEA58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57165" y="0"/>
            <a:ext cx="8877670" cy="6858000"/>
          </a:xfrm>
          <a:prstGeom prst="rect">
            <a:avLst/>
          </a:prstGeom>
        </p:spPr>
      </p:pic>
    </p:spTree>
    <p:extLst>
      <p:ext uri="{BB962C8B-B14F-4D97-AF65-F5344CB8AC3E}">
        <p14:creationId xmlns:p14="http://schemas.microsoft.com/office/powerpoint/2010/main" val="3601856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24A7CC8F-56A6-423D-B67A-8BA89D3EC91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4" y="5143500"/>
            <a:ext cx="1219199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useBgFill="1">
        <p:nvSpPr>
          <p:cNvPr id="12" name="Rectangle 11">
            <a:extLst>
              <a:ext uri="{FF2B5EF4-FFF2-40B4-BE49-F238E27FC236}">
                <a16:creationId xmlns:a16="http://schemas.microsoft.com/office/drawing/2014/main" id="{5F65A513-D0E8-41DF-A3C9-73374F5124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A2B0A3F-1BCE-BED7-1CAA-B0203C832887}"/>
              </a:ext>
            </a:extLst>
          </p:cNvPr>
          <p:cNvSpPr>
            <a:spLocks noGrp="1"/>
          </p:cNvSpPr>
          <p:nvPr>
            <p:ph type="title"/>
          </p:nvPr>
        </p:nvSpPr>
        <p:spPr>
          <a:xfrm>
            <a:off x="1097280" y="640081"/>
            <a:ext cx="9997440" cy="1261213"/>
          </a:xfrm>
        </p:spPr>
        <p:txBody>
          <a:bodyPr vert="horz" lIns="91440" tIns="45720" rIns="91440" bIns="45720" rtlCol="0" anchor="b">
            <a:normAutofit/>
          </a:bodyPr>
          <a:lstStyle/>
          <a:p>
            <a:pPr algn="ctr"/>
            <a:r>
              <a:rPr lang="en-US" sz="4100" dirty="0"/>
              <a:t>What would life be like without water?</a:t>
            </a:r>
          </a:p>
        </p:txBody>
      </p:sp>
      <p:pic>
        <p:nvPicPr>
          <p:cNvPr id="7" name="Graphic 6" descr="Fishbowl">
            <a:extLst>
              <a:ext uri="{FF2B5EF4-FFF2-40B4-BE49-F238E27FC236}">
                <a16:creationId xmlns:a16="http://schemas.microsoft.com/office/drawing/2014/main" id="{C5B2428D-0859-AD16-FDD8-EDF7BA3C15B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44977" y="2222648"/>
            <a:ext cx="2486807" cy="2486807"/>
          </a:xfrm>
          <a:prstGeom prst="rect">
            <a:avLst/>
          </a:prstGeom>
        </p:spPr>
      </p:pic>
      <p:cxnSp>
        <p:nvCxnSpPr>
          <p:cNvPr id="14" name="Straight Connector 13">
            <a:extLst>
              <a:ext uri="{FF2B5EF4-FFF2-40B4-BE49-F238E27FC236}">
                <a16:creationId xmlns:a16="http://schemas.microsoft.com/office/drawing/2014/main" id="{3C341CBB-153E-47C8-A7C1-B11941C4012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5143500"/>
            <a:ext cx="1219199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6325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A1189-4223-F9C9-B89A-DDF9FDEE526F}"/>
              </a:ext>
            </a:extLst>
          </p:cNvPr>
          <p:cNvSpPr>
            <a:spLocks noGrp="1"/>
          </p:cNvSpPr>
          <p:nvPr>
            <p:ph type="title"/>
          </p:nvPr>
        </p:nvSpPr>
        <p:spPr/>
        <p:txBody>
          <a:bodyPr/>
          <a:lstStyle/>
          <a:p>
            <a:r>
              <a:rPr lang="en-US" dirty="0"/>
              <a:t>Today, you’ll play a game!</a:t>
            </a:r>
          </a:p>
        </p:txBody>
      </p:sp>
      <p:sp>
        <p:nvSpPr>
          <p:cNvPr id="3" name="Content Placeholder 2">
            <a:extLst>
              <a:ext uri="{FF2B5EF4-FFF2-40B4-BE49-F238E27FC236}">
                <a16:creationId xmlns:a16="http://schemas.microsoft.com/office/drawing/2014/main" id="{1C84E36C-C453-4C9F-CFF0-B68E05016AA0}"/>
              </a:ext>
            </a:extLst>
          </p:cNvPr>
          <p:cNvSpPr>
            <a:spLocks noGrp="1"/>
          </p:cNvSpPr>
          <p:nvPr>
            <p:ph idx="1"/>
          </p:nvPr>
        </p:nvSpPr>
        <p:spPr>
          <a:xfrm>
            <a:off x="838200" y="1798919"/>
            <a:ext cx="10515600" cy="4114801"/>
          </a:xfrm>
        </p:spPr>
        <p:txBody>
          <a:bodyPr>
            <a:noAutofit/>
          </a:bodyPr>
          <a:lstStyle/>
          <a:p>
            <a:pPr marL="0" indent="0">
              <a:buNone/>
            </a:pPr>
            <a:r>
              <a:rPr lang="en-US" sz="2200" dirty="0"/>
              <a:t>The goal? Use as little water as possible!</a:t>
            </a:r>
          </a:p>
          <a:p>
            <a:pPr marL="457200" indent="-457200">
              <a:buAutoNum type="arabicPeriod"/>
            </a:pPr>
            <a:r>
              <a:rPr lang="en-US" sz="2200" dirty="0"/>
              <a:t>Select a game piece and begin at “Start.”</a:t>
            </a:r>
          </a:p>
          <a:p>
            <a:pPr marL="457200" indent="-457200">
              <a:buAutoNum type="arabicPeriod"/>
            </a:pPr>
            <a:r>
              <a:rPr lang="en-US" sz="2200" dirty="0"/>
              <a:t>Each player starts with 500 gallons of water. (Your teacher may adjust this.) </a:t>
            </a:r>
          </a:p>
          <a:p>
            <a:pPr marL="457200" indent="-457200">
              <a:buAutoNum type="arabicPeriod"/>
            </a:pPr>
            <a:r>
              <a:rPr lang="en-US" sz="2200" dirty="0"/>
              <a:t>Roll the die and move the designated number of spaces. </a:t>
            </a:r>
          </a:p>
          <a:p>
            <a:pPr marL="457200" indent="-457200">
              <a:buAutoNum type="arabicPeriod"/>
            </a:pPr>
            <a:r>
              <a:rPr lang="en-US" sz="2200" dirty="0"/>
              <a:t>Using the number in the space, refer to your action list to determine how many of gallons of water to add or subtract and which move to make next </a:t>
            </a:r>
          </a:p>
          <a:p>
            <a:pPr marL="457200" indent="-457200">
              <a:buAutoNum type="arabicPeriod"/>
            </a:pPr>
            <a:r>
              <a:rPr lang="en-US" sz="2200" dirty="0"/>
              <a:t>Pass the die to the next player. </a:t>
            </a:r>
          </a:p>
          <a:p>
            <a:pPr marL="0" indent="0">
              <a:buNone/>
            </a:pPr>
            <a:endParaRPr lang="en-US" sz="2200" dirty="0"/>
          </a:p>
          <a:p>
            <a:pPr marL="0" indent="0" algn="ctr">
              <a:buNone/>
            </a:pPr>
            <a:r>
              <a:rPr lang="en-US" sz="2200" b="1" dirty="0"/>
              <a:t>How to Win: Be the first to make it to Beaver Creek Wastewater Treatment Plant. - Or -- Have the most gallons of water left at the end of the game.</a:t>
            </a:r>
          </a:p>
        </p:txBody>
      </p:sp>
    </p:spTree>
    <p:extLst>
      <p:ext uri="{BB962C8B-B14F-4D97-AF65-F5344CB8AC3E}">
        <p14:creationId xmlns:p14="http://schemas.microsoft.com/office/powerpoint/2010/main" val="4223473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5DB52-FB4F-EC9D-7273-320FE38FDC18}"/>
              </a:ext>
            </a:extLst>
          </p:cNvPr>
          <p:cNvSpPr>
            <a:spLocks noGrp="1"/>
          </p:cNvSpPr>
          <p:nvPr>
            <p:ph type="title"/>
          </p:nvPr>
        </p:nvSpPr>
        <p:spPr/>
        <p:txBody>
          <a:bodyPr/>
          <a:lstStyle/>
          <a:p>
            <a:r>
              <a:rPr lang="en-US" dirty="0"/>
              <a:t>Follow Up Question</a:t>
            </a:r>
          </a:p>
        </p:txBody>
      </p:sp>
      <p:sp>
        <p:nvSpPr>
          <p:cNvPr id="3" name="Content Placeholder 2">
            <a:extLst>
              <a:ext uri="{FF2B5EF4-FFF2-40B4-BE49-F238E27FC236}">
                <a16:creationId xmlns:a16="http://schemas.microsoft.com/office/drawing/2014/main" id="{C5B638CC-617E-68D2-754D-027EE40F4F04}"/>
              </a:ext>
            </a:extLst>
          </p:cNvPr>
          <p:cNvSpPr>
            <a:spLocks noGrp="1"/>
          </p:cNvSpPr>
          <p:nvPr>
            <p:ph idx="1"/>
          </p:nvPr>
        </p:nvSpPr>
        <p:spPr/>
        <p:txBody>
          <a:bodyPr>
            <a:normAutofit/>
          </a:bodyPr>
          <a:lstStyle/>
          <a:p>
            <a:r>
              <a:rPr lang="en-US" sz="2800" dirty="0"/>
              <a:t>What can you do to reduce the amount of water you use daily?</a:t>
            </a:r>
          </a:p>
        </p:txBody>
      </p:sp>
    </p:spTree>
    <p:extLst>
      <p:ext uri="{BB962C8B-B14F-4D97-AF65-F5344CB8AC3E}">
        <p14:creationId xmlns:p14="http://schemas.microsoft.com/office/powerpoint/2010/main" val="457605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28" name="Rectangle 1027">
            <a:extLst>
              <a:ext uri="{FF2B5EF4-FFF2-40B4-BE49-F238E27FC236}">
                <a16:creationId xmlns:a16="http://schemas.microsoft.com/office/drawing/2014/main" id="{BCF03A2E-B266-4817-B378-45B9DC3EC9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57A272-9681-A4DD-921C-6387342B71E1}"/>
              </a:ext>
            </a:extLst>
          </p:cNvPr>
          <p:cNvSpPr>
            <a:spLocks noGrp="1"/>
          </p:cNvSpPr>
          <p:nvPr>
            <p:ph type="title"/>
          </p:nvPr>
        </p:nvSpPr>
        <p:spPr>
          <a:xfrm>
            <a:off x="5583720" y="681039"/>
            <a:ext cx="5770080" cy="1640521"/>
          </a:xfrm>
        </p:spPr>
        <p:txBody>
          <a:bodyPr>
            <a:normAutofit/>
          </a:bodyPr>
          <a:lstStyle/>
          <a:p>
            <a:r>
              <a:rPr lang="en-US" sz="3700"/>
              <a:t>The Important Work of Hallsdale-Powell Utility District</a:t>
            </a:r>
          </a:p>
        </p:txBody>
      </p:sp>
      <p:pic>
        <p:nvPicPr>
          <p:cNvPr id="1026" name="Picture 2" descr="A water faucet with a water drop and a planet earth&#10;&#10;AI-generated content may be incorrect.">
            <a:extLst>
              <a:ext uri="{FF2B5EF4-FFF2-40B4-BE49-F238E27FC236}">
                <a16:creationId xmlns:a16="http://schemas.microsoft.com/office/drawing/2014/main" id="{08349979-0ACF-0150-C169-0784AECA7488}"/>
              </a:ext>
            </a:extLst>
          </p:cNvPr>
          <p:cNvPicPr>
            <a:picLocks noChangeAspect="1" noChangeArrowheads="1"/>
          </p:cNvPicPr>
          <p:nvPr/>
        </p:nvPicPr>
        <p:blipFill>
          <a:blip r:embed="rId2"/>
          <a:stretch>
            <a:fillRect/>
          </a:stretch>
        </p:blipFill>
        <p:spPr bwMode="auto">
          <a:xfrm>
            <a:off x="838201" y="2141478"/>
            <a:ext cx="3071752" cy="2575043"/>
          </a:xfrm>
          <a:prstGeom prst="rect">
            <a:avLst/>
          </a:prstGeom>
          <a:noFill/>
          <a:extLst>
            <a:ext uri="{909E8E84-426E-40DD-AFC4-6F175D3DCCD1}">
              <a14:hiddenFill xmlns:a14="http://schemas.microsoft.com/office/drawing/2010/main">
                <a:solidFill>
                  <a:srgbClr val="FFFFFF"/>
                </a:solidFill>
              </a14:hiddenFill>
            </a:ext>
          </a:extLst>
        </p:spPr>
      </p:pic>
      <p:cxnSp>
        <p:nvCxnSpPr>
          <p:cNvPr id="1033" name="Straight Connector 1032">
            <a:extLst>
              <a:ext uri="{FF2B5EF4-FFF2-40B4-BE49-F238E27FC236}">
                <a16:creationId xmlns:a16="http://schemas.microsoft.com/office/drawing/2014/main" id="{7882FDDB-12BA-4531-A762-4803DABD6CF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48153" y="0"/>
            <a:ext cx="0" cy="685800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92D3613F-BE35-7E8C-3BAB-62F22F5F09DD}"/>
              </a:ext>
            </a:extLst>
          </p:cNvPr>
          <p:cNvSpPr>
            <a:spLocks noGrp="1"/>
          </p:cNvSpPr>
          <p:nvPr>
            <p:ph idx="1"/>
          </p:nvPr>
        </p:nvSpPr>
        <p:spPr>
          <a:xfrm>
            <a:off x="5583720" y="2672370"/>
            <a:ext cx="5770079" cy="3504591"/>
          </a:xfrm>
        </p:spPr>
        <p:txBody>
          <a:bodyPr>
            <a:normAutofit/>
          </a:bodyPr>
          <a:lstStyle/>
          <a:p>
            <a:pPr marL="0" indent="0">
              <a:buNone/>
            </a:pPr>
            <a:r>
              <a:rPr lang="en-US" sz="2400" dirty="0"/>
              <a:t>Every day, millions of gallons of used water flow into the wastewater treatment plant. It is crucial that the water is treated before being released back into the nearby Beaver Creek. Water is treated before it enters your home and after it leaves. This ensures that we have safe, clean water and that we protect the environment. </a:t>
            </a:r>
          </a:p>
        </p:txBody>
      </p:sp>
      <p:sp>
        <p:nvSpPr>
          <p:cNvPr id="4" name="TextBox 3">
            <a:extLst>
              <a:ext uri="{FF2B5EF4-FFF2-40B4-BE49-F238E27FC236}">
                <a16:creationId xmlns:a16="http://schemas.microsoft.com/office/drawing/2014/main" id="{48186772-6938-9C42-FBF9-C44C2AD56A80}"/>
              </a:ext>
            </a:extLst>
          </p:cNvPr>
          <p:cNvSpPr txBox="1"/>
          <p:nvPr/>
        </p:nvSpPr>
        <p:spPr>
          <a:xfrm>
            <a:off x="298580" y="6298163"/>
            <a:ext cx="184731" cy="307777"/>
          </a:xfrm>
          <a:prstGeom prst="rect">
            <a:avLst/>
          </a:prstGeom>
          <a:noFill/>
        </p:spPr>
        <p:txBody>
          <a:bodyPr wrap="none" lIns="91440" tIns="45720" rIns="91440" bIns="45720" rtlCol="0" anchor="t">
            <a:spAutoFit/>
          </a:bodyPr>
          <a:lstStyle/>
          <a:p>
            <a:endParaRPr lang="en-US" sz="1400" dirty="0"/>
          </a:p>
        </p:txBody>
      </p:sp>
    </p:spTree>
    <p:extLst>
      <p:ext uri="{BB962C8B-B14F-4D97-AF65-F5344CB8AC3E}">
        <p14:creationId xmlns:p14="http://schemas.microsoft.com/office/powerpoint/2010/main" val="26275332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title="Water Facts">
            <a:hlinkClick r:id="" action="ppaction://media"/>
            <a:extLst>
              <a:ext uri="{FF2B5EF4-FFF2-40B4-BE49-F238E27FC236}">
                <a16:creationId xmlns:a16="http://schemas.microsoft.com/office/drawing/2014/main" id="{1221DE5E-7221-CB43-E821-80420A9DC70F}"/>
              </a:ext>
            </a:extLst>
          </p:cNvPr>
          <p:cNvPicPr>
            <a:picLocks noGrp="1" noRot="1" noChangeAspect="1"/>
          </p:cNvPicPr>
          <p:nvPr>
            <p:ph idx="1"/>
            <a:videoFile r:link="rId1"/>
          </p:nvPr>
        </p:nvPicPr>
        <p:blipFill>
          <a:blip r:embed="rId4"/>
          <a:stretch>
            <a:fillRect/>
          </a:stretch>
        </p:blipFill>
        <p:spPr>
          <a:xfrm>
            <a:off x="615845" y="332975"/>
            <a:ext cx="10960309" cy="6192049"/>
          </a:xfrm>
          <a:prstGeom prst="rect">
            <a:avLst/>
          </a:prstGeom>
        </p:spPr>
      </p:pic>
      <p:sp>
        <p:nvSpPr>
          <p:cNvPr id="2" name="TextBox 1">
            <a:extLst>
              <a:ext uri="{FF2B5EF4-FFF2-40B4-BE49-F238E27FC236}">
                <a16:creationId xmlns:a16="http://schemas.microsoft.com/office/drawing/2014/main" id="{2C255105-9E44-2488-79F8-69896A186522}"/>
              </a:ext>
            </a:extLst>
          </p:cNvPr>
          <p:cNvSpPr txBox="1"/>
          <p:nvPr/>
        </p:nvSpPr>
        <p:spPr>
          <a:xfrm>
            <a:off x="198328" y="6511155"/>
            <a:ext cx="581049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Link: </a:t>
            </a:r>
            <a:r>
              <a:rPr lang="en-US" dirty="0">
                <a:ea typeface="+mn-lt"/>
                <a:cs typeface="+mn-lt"/>
                <a:hlinkClick r:id="rId5"/>
              </a:rPr>
              <a:t>https://www.youtube.com/watch?v=zNdbj3PbX6o</a:t>
            </a:r>
            <a:r>
              <a:rPr lang="en-US" dirty="0">
                <a:ea typeface="+mn-lt"/>
                <a:cs typeface="+mn-lt"/>
              </a:rPr>
              <a:t> </a:t>
            </a:r>
          </a:p>
        </p:txBody>
      </p:sp>
    </p:spTree>
    <p:extLst>
      <p:ext uri="{BB962C8B-B14F-4D97-AF65-F5344CB8AC3E}">
        <p14:creationId xmlns:p14="http://schemas.microsoft.com/office/powerpoint/2010/main" val="1031061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theme/theme1.xml><?xml version="1.0" encoding="utf-8"?>
<a:theme xmlns:a="http://schemas.openxmlformats.org/drawingml/2006/main" name="ArchwayVTI">
  <a:themeElements>
    <a:clrScheme name="AnalogousFromLightSeedLeftStep">
      <a:dk1>
        <a:srgbClr val="000000"/>
      </a:dk1>
      <a:lt1>
        <a:srgbClr val="FFFFFF"/>
      </a:lt1>
      <a:dk2>
        <a:srgbClr val="22363C"/>
      </a:dk2>
      <a:lt2>
        <a:srgbClr val="E6E8E2"/>
      </a:lt2>
      <a:accent1>
        <a:srgbClr val="9E75E7"/>
      </a:accent1>
      <a:accent2>
        <a:srgbClr val="565FE2"/>
      </a:accent2>
      <a:accent3>
        <a:srgbClr val="6EA8E6"/>
      </a:accent3>
      <a:accent4>
        <a:srgbClr val="40B3C0"/>
      </a:accent4>
      <a:accent5>
        <a:srgbClr val="47B593"/>
      </a:accent5>
      <a:accent6>
        <a:srgbClr val="42B862"/>
      </a:accent6>
      <a:hlink>
        <a:srgbClr val="768A53"/>
      </a:hlink>
      <a:folHlink>
        <a:srgbClr val="7F7F7F"/>
      </a:folHlink>
    </a:clrScheme>
    <a:fontScheme name="Archway">
      <a:majorFont>
        <a:latin typeface="Felix Titling"/>
        <a:ea typeface=""/>
        <a:cs typeface=""/>
      </a:majorFont>
      <a:minorFont>
        <a:latin typeface="Goudy Old Styl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rchwayVTI" id="{309F1D27-9968-4F93-BA7C-3666A757FD2E}" vid="{76D8E8FD-8787-4E56-A14A-C28BF58ABEE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fb139083-fefa-45ac-b732-0686f19a256f"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1BC6B85BF7BDF43934C61E3DF9FD577" ma:contentTypeVersion="10" ma:contentTypeDescription="Create a new document." ma:contentTypeScope="" ma:versionID="1ef911eb28d7bd83ab575e6152ffcbc1">
  <xsd:schema xmlns:xsd="http://www.w3.org/2001/XMLSchema" xmlns:xs="http://www.w3.org/2001/XMLSchema" xmlns:p="http://schemas.microsoft.com/office/2006/metadata/properties" xmlns:ns3="fb139083-fefa-45ac-b732-0686f19a256f" targetNamespace="http://schemas.microsoft.com/office/2006/metadata/properties" ma:root="true" ma:fieldsID="fe2fabcd047c3f6875a3f3f0f24a78d7" ns3:_="">
    <xsd:import namespace="fb139083-fefa-45ac-b732-0686f19a256f"/>
    <xsd:element name="properties">
      <xsd:complexType>
        <xsd:sequence>
          <xsd:element name="documentManagement">
            <xsd:complexType>
              <xsd:all>
                <xsd:element ref="ns3:MediaServiceDateTaken" minOccurs="0"/>
                <xsd:element ref="ns3:MediaServiceMetadata" minOccurs="0"/>
                <xsd:element ref="ns3:MediaServiceFastMetadata" minOccurs="0"/>
                <xsd:element ref="ns3:MediaServiceSearchProperties" minOccurs="0"/>
                <xsd:element ref="ns3:MediaServiceObjectDetectorVersions" minOccurs="0"/>
                <xsd:element ref="ns3:_activity" minOccurs="0"/>
                <xsd:element ref="ns3:MediaServiceSystemTags" minOccurs="0"/>
                <xsd:element ref="ns3:MediaServiceGenerationTime" minOccurs="0"/>
                <xsd:element ref="ns3:MediaServiceEventHashCode"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139083-fefa-45ac-b732-0686f19a256f" elementFormDefault="qualified">
    <xsd:import namespace="http://schemas.microsoft.com/office/2006/documentManagement/types"/>
    <xsd:import namespace="http://schemas.microsoft.com/office/infopath/2007/PartnerControls"/>
    <xsd:element name="MediaServiceDateTaken" ma:index="8" nillable="true" ma:displayName="MediaServiceDateTaken" ma:hidden="true" ma:indexed="true" ma:internalName="MediaServiceDateTaken" ma:readOnly="true">
      <xsd:simpleType>
        <xsd:restriction base="dms:Text"/>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_activity" ma:index="13" nillable="true" ma:displayName="_activity" ma:hidden="true" ma:internalName="_activity">
      <xsd:simpleType>
        <xsd:restriction base="dms:Note"/>
      </xsd:simpleType>
    </xsd:element>
    <xsd:element name="MediaServiceSystemTags" ma:index="14" nillable="true" ma:displayName="MediaServiceSystemTags" ma:hidden="true" ma:internalName="MediaServiceSystemTags" ma:readOnly="true">
      <xsd:simpleType>
        <xsd:restriction base="dms:Note"/>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0308A31-D1A6-4DEA-89FB-9D6A5BF0F7AF}">
  <ds:schemaRefs>
    <ds:schemaRef ds:uri="http://schemas.microsoft.com/sharepoint/v3/contenttype/forms"/>
  </ds:schemaRefs>
</ds:datastoreItem>
</file>

<file path=customXml/itemProps2.xml><?xml version="1.0" encoding="utf-8"?>
<ds:datastoreItem xmlns:ds="http://schemas.openxmlformats.org/officeDocument/2006/customXml" ds:itemID="{A0495F24-1B25-43B9-8F28-DD22277FDA73}">
  <ds:schemaRefs>
    <ds:schemaRef ds:uri="fb139083-fefa-45ac-b732-0686f19a256f"/>
    <ds:schemaRef ds:uri="http://purl.org/dc/elements/1.1/"/>
    <ds:schemaRef ds:uri="http://schemas.microsoft.com/office/infopath/2007/PartnerControls"/>
    <ds:schemaRef ds:uri="http://schemas.openxmlformats.org/package/2006/metadata/core-properties"/>
    <ds:schemaRef ds:uri="http://schemas.microsoft.com/office/2006/documentManagement/types"/>
    <ds:schemaRef ds:uri="http://purl.org/dc/terms/"/>
    <ds:schemaRef ds:uri="http://www.w3.org/XML/1998/namespace"/>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655B786D-9EC1-4E8B-9ED6-61E626D825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b139083-fefa-45ac-b732-0686f19a256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3036</TotalTime>
  <Words>267</Words>
  <Application>Microsoft Office PowerPoint</Application>
  <PresentationFormat>Widescreen</PresentationFormat>
  <Paragraphs>20</Paragraphs>
  <Slides>8</Slides>
  <Notes>1</Notes>
  <HiddenSlides>0</HiddenSlides>
  <MMClips>1</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ArchwayVTI</vt:lpstr>
      <vt:lpstr>Game of Pipes</vt:lpstr>
      <vt:lpstr>What are some ways that you used water today?</vt:lpstr>
      <vt:lpstr>PowerPoint Presentation</vt:lpstr>
      <vt:lpstr>What would life be like without water?</vt:lpstr>
      <vt:lpstr>Today, you’ll play a game!</vt:lpstr>
      <vt:lpstr>Follow Up Question</vt:lpstr>
      <vt:lpstr>The Important Work of Hallsdale-Powell Utility District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Lindsey Montierth</dc:creator>
  <cp:lastModifiedBy>Lindsey Montierth</cp:lastModifiedBy>
  <cp:revision>16</cp:revision>
  <dcterms:created xsi:type="dcterms:W3CDTF">2024-08-14T15:47:27Z</dcterms:created>
  <dcterms:modified xsi:type="dcterms:W3CDTF">2025-08-04T18:20:47Z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0x01010011BC6B85BF7BDF43934C61E3DF9FD577</vt:lpwstr>
  </property>
</Properties>
</file>