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61" r:id="rId7"/>
    <p:sldId id="258" r:id="rId8"/>
    <p:sldId id="259" r:id="rId9"/>
    <p:sldId id="262" r:id="rId10"/>
    <p:sldId id="263" r:id="rId11"/>
    <p:sldId id="260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5275E1-E130-424B-A3F4-97E225D32DE5}" v="6" dt="2025-07-16T15:58:02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24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7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79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8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0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4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0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35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14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90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yCAPAqXodc?feature=oembed" TargetMode="External"/><Relationship Id="rId4" Type="http://schemas.openxmlformats.org/officeDocument/2006/relationships/hyperlink" Target="https://www.youtube.com/watch?v=6yCAPAqXod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3956EBE-CC9C-413A-B3CC-751844EF8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lastic water bottle floating on the water surface">
            <a:extLst>
              <a:ext uri="{FF2B5EF4-FFF2-40B4-BE49-F238E27FC236}">
                <a16:creationId xmlns:a16="http://schemas.microsoft.com/office/drawing/2014/main" id="{3EEF6115-4690-0120-E90D-461C559CA6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841" b="1725"/>
          <a:stretch/>
        </p:blipFill>
        <p:spPr>
          <a:xfrm>
            <a:off x="20" y="-13351"/>
            <a:ext cx="12191980" cy="68713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FC8D519-5A24-4E2E-8D97-C6F37BD48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" y="-13349"/>
            <a:ext cx="12191996" cy="43053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8780">
                <a:srgbClr val="000000">
                  <a:alpha val="66000"/>
                </a:srgbClr>
              </a:gs>
              <a:gs pos="67000">
                <a:srgbClr val="000000">
                  <a:alpha val="5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A0295-C81D-BE64-476B-900E46709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800" y="580925"/>
            <a:ext cx="10266399" cy="1072624"/>
          </a:xfrm>
        </p:spPr>
        <p:txBody>
          <a:bodyPr anchor="b"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How Much Water Do You Use?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29685-416E-EE70-10FF-58514A1A5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8997" y="1734046"/>
            <a:ext cx="8314005" cy="56602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Hallsdale</a:t>
            </a:r>
            <a:r>
              <a:rPr lang="en-US" dirty="0">
                <a:solidFill>
                  <a:srgbClr val="FFFFFF"/>
                </a:solidFill>
              </a:rPr>
              <a:t>-Powell Utility District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1C99D0-461D-4A91-81EF-CCCD798B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590800"/>
            <a:ext cx="1219199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37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65181B7-8133-4EA7-9559-057377A31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8ADF-2CA0-44F2-68FE-8BBE82D6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35" y="3826395"/>
            <a:ext cx="4173417" cy="1611518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/>
              <a:t>Tips to Conserve Water!</a:t>
            </a:r>
          </a:p>
        </p:txBody>
      </p:sp>
      <p:pic>
        <p:nvPicPr>
          <p:cNvPr id="1026" name="Picture 2" descr="World Water Day 2025: Conserving Water in our Homes and Communities |  Platform Housing Group">
            <a:extLst>
              <a:ext uri="{FF2B5EF4-FFF2-40B4-BE49-F238E27FC236}">
                <a16:creationId xmlns:a16="http://schemas.microsoft.com/office/drawing/2014/main" id="{7F210F1E-1B96-45E0-C049-EDA3AEC1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r="2186" b="3"/>
          <a:stretch>
            <a:fillRect/>
          </a:stretch>
        </p:blipFill>
        <p:spPr bwMode="auto">
          <a:xfrm>
            <a:off x="1260308" y="472257"/>
            <a:ext cx="3776470" cy="3168100"/>
          </a:xfrm>
          <a:custGeom>
            <a:avLst/>
            <a:gdLst/>
            <a:ahLst/>
            <a:cxnLst/>
            <a:rect l="l" t="t" r="r" b="b"/>
            <a:pathLst>
              <a:path w="3776470" h="3168100">
                <a:moveTo>
                  <a:pt x="1888235" y="0"/>
                </a:moveTo>
                <a:cubicBezTo>
                  <a:pt x="2931078" y="0"/>
                  <a:pt x="3776470" y="845392"/>
                  <a:pt x="3776470" y="1888235"/>
                </a:cubicBezTo>
                <a:lnTo>
                  <a:pt x="3776470" y="3168100"/>
                </a:lnTo>
                <a:lnTo>
                  <a:pt x="0" y="3168100"/>
                </a:lnTo>
                <a:lnTo>
                  <a:pt x="0" y="1888235"/>
                </a:lnTo>
                <a:cubicBezTo>
                  <a:pt x="0" y="845392"/>
                  <a:pt x="845392" y="0"/>
                  <a:pt x="188823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17A4A8A3-3062-4846-8297-28B77B507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97086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AE4F2-9EF2-A3D3-C39E-5F3DFCB28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289" y="838200"/>
            <a:ext cx="4215510" cy="5334000"/>
          </a:xfrm>
        </p:spPr>
        <p:txBody>
          <a:bodyPr>
            <a:normAutofit/>
          </a:bodyPr>
          <a:lstStyle/>
          <a:p>
            <a:r>
              <a:rPr lang="en-US" sz="2400" dirty="0"/>
              <a:t>Turn off the tap when brushing your teeth</a:t>
            </a:r>
          </a:p>
          <a:p>
            <a:r>
              <a:rPr lang="en-US" sz="2400" dirty="0"/>
              <a:t>Take shorter showers</a:t>
            </a:r>
          </a:p>
          <a:p>
            <a:r>
              <a:rPr lang="en-US" sz="2400" dirty="0"/>
              <a:t>Tell an adult if you see a water leak</a:t>
            </a:r>
          </a:p>
          <a:p>
            <a:r>
              <a:rPr lang="en-US" sz="2400" dirty="0"/>
              <a:t>Use a bucket and sponge to wash your bike instead of a hose</a:t>
            </a:r>
          </a:p>
          <a:p>
            <a:r>
              <a:rPr lang="en-US" sz="2400" dirty="0"/>
              <a:t>Use leftover drinking water to water your plants</a:t>
            </a:r>
          </a:p>
          <a:p>
            <a:r>
              <a:rPr lang="en-US" sz="2400" dirty="0"/>
              <a:t>Every drop counts!</a:t>
            </a:r>
          </a:p>
        </p:txBody>
      </p:sp>
    </p:spTree>
    <p:extLst>
      <p:ext uri="{BB962C8B-B14F-4D97-AF65-F5344CB8AC3E}">
        <p14:creationId xmlns:p14="http://schemas.microsoft.com/office/powerpoint/2010/main" val="43891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F65A513-D0E8-41DF-A3C9-73374F512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B4595-3B98-24D4-60DC-43F19A9F5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40081"/>
            <a:ext cx="9997440" cy="12612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dirty="0"/>
              <a:t>What are some ways you used water today?</a:t>
            </a:r>
          </a:p>
        </p:txBody>
      </p:sp>
      <p:pic>
        <p:nvPicPr>
          <p:cNvPr id="6" name="Graphic 5" descr="Water">
            <a:extLst>
              <a:ext uri="{FF2B5EF4-FFF2-40B4-BE49-F238E27FC236}">
                <a16:creationId xmlns:a16="http://schemas.microsoft.com/office/drawing/2014/main" id="{3AF8429E-F2D4-18B9-F261-218287D0B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4977" y="2222648"/>
            <a:ext cx="2486807" cy="248680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341CBB-153E-47C8-A7C1-B11941C40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64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C744C69-145D-4185-8964-1B59428D9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ses of Water in Daily Life">
            <a:extLst>
              <a:ext uri="{FF2B5EF4-FFF2-40B4-BE49-F238E27FC236}">
                <a16:creationId xmlns:a16="http://schemas.microsoft.com/office/drawing/2014/main" id="{CF968190-3125-7272-9309-8C799CAF55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2"/>
          <a:stretch/>
        </p:blipFill>
        <p:spPr bwMode="auto">
          <a:xfrm>
            <a:off x="796999" y="796999"/>
            <a:ext cx="10591919" cy="526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4918A-0588-13DC-121E-55A6323D6724}"/>
              </a:ext>
            </a:extLst>
          </p:cNvPr>
          <p:cNvSpPr txBox="1"/>
          <p:nvPr/>
        </p:nvSpPr>
        <p:spPr>
          <a:xfrm>
            <a:off x="179109" y="6438507"/>
            <a:ext cx="473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https://www.geeksforgeeks.org/uses-of-water-in-daily-life/</a:t>
            </a:r>
          </a:p>
        </p:txBody>
      </p:sp>
    </p:spTree>
    <p:extLst>
      <p:ext uri="{BB962C8B-B14F-4D97-AF65-F5344CB8AC3E}">
        <p14:creationId xmlns:p14="http://schemas.microsoft.com/office/powerpoint/2010/main" val="25607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65A513-D0E8-41DF-A3C9-73374F512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8144E-D020-ADE0-B337-4EAC52F2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40081"/>
            <a:ext cx="9997440" cy="12612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/>
              <a:t>What would life be like without water?</a:t>
            </a:r>
            <a:endParaRPr lang="en-US" sz="41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41CBB-153E-47C8-A7C1-B11941C40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Life Without Water 2 By Orhan ATES | Nature Cartoon | TOONPOOL">
            <a:extLst>
              <a:ext uri="{FF2B5EF4-FFF2-40B4-BE49-F238E27FC236}">
                <a16:creationId xmlns:a16="http://schemas.microsoft.com/office/drawing/2014/main" id="{6675971C-84E5-D5D6-DF1F-00EC3DBB3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18" y="1901294"/>
            <a:ext cx="6522759" cy="4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62C49C-198A-CE45-7CB0-6ADC23465164}"/>
              </a:ext>
            </a:extLst>
          </p:cNvPr>
          <p:cNvSpPr txBox="1"/>
          <p:nvPr/>
        </p:nvSpPr>
        <p:spPr>
          <a:xfrm>
            <a:off x="103695" y="6476214"/>
            <a:ext cx="6424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https://www.toonpool.com/cartoons/Life%20Without%20Water%202_342152</a:t>
            </a:r>
          </a:p>
        </p:txBody>
      </p:sp>
    </p:spTree>
    <p:extLst>
      <p:ext uri="{BB962C8B-B14F-4D97-AF65-F5344CB8AC3E}">
        <p14:creationId xmlns:p14="http://schemas.microsoft.com/office/powerpoint/2010/main" val="178049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DEFD-D445-2CF3-3B84-C8EAA743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673"/>
            <a:ext cx="10515600" cy="11168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Today, you’re going to estimate how much water you think you use in a 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65B58-3168-B081-392A-A280D91C6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According to the US Geological Survey, the average American uses 80-100 gallons of water per day!</a:t>
            </a:r>
          </a:p>
          <a:p>
            <a:r>
              <a:rPr lang="en-US" sz="2800" dirty="0"/>
              <a:t>Assuming the water drop on your worksheet represents 100 gallons of water, divide the drop according to the number of gallons you think you use in the following categories: brushing teeth, taking a shower, washing dishes, hand washing, drinking, laundry, flushing the toilet.</a:t>
            </a:r>
          </a:p>
        </p:txBody>
      </p:sp>
    </p:spTree>
    <p:extLst>
      <p:ext uri="{BB962C8B-B14F-4D97-AF65-F5344CB8AC3E}">
        <p14:creationId xmlns:p14="http://schemas.microsoft.com/office/powerpoint/2010/main" val="194068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7A1C-7641-C61D-FB21-90C976C2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3E6BC-910C-632E-81D6-54703F34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gallon drinking</a:t>
            </a:r>
          </a:p>
          <a:p>
            <a:r>
              <a:rPr lang="en-US" dirty="0"/>
              <a:t>2 gallons tooth brushing</a:t>
            </a:r>
          </a:p>
          <a:p>
            <a:r>
              <a:rPr lang="en-US" dirty="0"/>
              <a:t>15 gallons handwashing/faucet use</a:t>
            </a:r>
          </a:p>
          <a:p>
            <a:r>
              <a:rPr lang="en-US" dirty="0"/>
              <a:t>15 gallons washing dishes</a:t>
            </a:r>
          </a:p>
          <a:p>
            <a:r>
              <a:rPr lang="en-US" dirty="0"/>
              <a:t>20 gallons laundry</a:t>
            </a:r>
          </a:p>
          <a:p>
            <a:r>
              <a:rPr lang="en-US" dirty="0"/>
              <a:t>20 gallons flushing toilet</a:t>
            </a:r>
          </a:p>
          <a:p>
            <a:r>
              <a:rPr lang="en-US" dirty="0"/>
              <a:t>25 gallons taking shower</a:t>
            </a:r>
          </a:p>
        </p:txBody>
      </p:sp>
    </p:spTree>
    <p:extLst>
      <p:ext uri="{BB962C8B-B14F-4D97-AF65-F5344CB8AC3E}">
        <p14:creationId xmlns:p14="http://schemas.microsoft.com/office/powerpoint/2010/main" val="389854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352CD-D4C3-520B-BEBC-9F0E3CEF9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0F10B-A031-3B57-7052-B67EA05DC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close were your estimates to the actual data?</a:t>
            </a:r>
          </a:p>
          <a:p>
            <a:r>
              <a:rPr lang="en-US" sz="3200" dirty="0"/>
              <a:t>What can you do to reduce the amount of water you use daily?</a:t>
            </a:r>
          </a:p>
        </p:txBody>
      </p:sp>
    </p:spTree>
    <p:extLst>
      <p:ext uri="{BB962C8B-B14F-4D97-AF65-F5344CB8AC3E}">
        <p14:creationId xmlns:p14="http://schemas.microsoft.com/office/powerpoint/2010/main" val="307901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How Can I Save Water? | SciShow Kids">
            <a:hlinkClick r:id="" action="ppaction://media"/>
            <a:extLst>
              <a:ext uri="{FF2B5EF4-FFF2-40B4-BE49-F238E27FC236}">
                <a16:creationId xmlns:a16="http://schemas.microsoft.com/office/drawing/2014/main" id="{95B998E6-F40F-2B5E-2F7A-AA3A9109C2B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3929" y="365338"/>
            <a:ext cx="10564142" cy="59682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6C69EB-19B1-4318-BCA3-6AAACD1FB89D}"/>
              </a:ext>
            </a:extLst>
          </p:cNvPr>
          <p:cNvSpPr txBox="1"/>
          <p:nvPr/>
        </p:nvSpPr>
        <p:spPr>
          <a:xfrm>
            <a:off x="187890" y="6523972"/>
            <a:ext cx="63217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Link: </a:t>
            </a:r>
            <a:r>
              <a:rPr lang="en-US" dirty="0">
                <a:ea typeface="+mn-lt"/>
                <a:cs typeface="+mn-lt"/>
                <a:hlinkClick r:id="rId4"/>
              </a:rPr>
              <a:t>https://www.youtube.com/watch?v=6yCAPAqXodc</a:t>
            </a:r>
            <a:r>
              <a:rPr lang="en-US" dirty="0"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79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F6879D-715B-41D8-96EA-FECCA0789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7BD07-A9FE-723C-476F-6346E521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720" y="681039"/>
            <a:ext cx="5770080" cy="1906555"/>
          </a:xfrm>
        </p:spPr>
        <p:txBody>
          <a:bodyPr>
            <a:normAutofit/>
          </a:bodyPr>
          <a:lstStyle/>
          <a:p>
            <a:r>
              <a:rPr lang="en-US" sz="3700"/>
              <a:t>The Important Work Of Hallsdale-Powell Utility District</a:t>
            </a:r>
          </a:p>
        </p:txBody>
      </p:sp>
      <p:pic>
        <p:nvPicPr>
          <p:cNvPr id="6" name="Picture 5" descr="Hand washing">
            <a:extLst>
              <a:ext uri="{FF2B5EF4-FFF2-40B4-BE49-F238E27FC236}">
                <a16:creationId xmlns:a16="http://schemas.microsoft.com/office/drawing/2014/main" id="{5D5F3A4F-E80F-281C-C0C4-EBD9382E4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r="27989"/>
          <a:stretch>
            <a:fillRect/>
          </a:stretch>
        </p:blipFill>
        <p:spPr>
          <a:xfrm>
            <a:off x="838201" y="777255"/>
            <a:ext cx="3074384" cy="5242544"/>
          </a:xfrm>
          <a:custGeom>
            <a:avLst/>
            <a:gdLst/>
            <a:ahLst/>
            <a:cxnLst/>
            <a:rect l="l" t="t" r="r" b="b"/>
            <a:pathLst>
              <a:path w="3074384" h="5242544">
                <a:moveTo>
                  <a:pt x="1538017" y="0"/>
                </a:moveTo>
                <a:cubicBezTo>
                  <a:pt x="2386529" y="0"/>
                  <a:pt x="3074384" y="687856"/>
                  <a:pt x="3074384" y="1536369"/>
                </a:cubicBezTo>
                <a:lnTo>
                  <a:pt x="3074382" y="2196551"/>
                </a:lnTo>
                <a:cubicBezTo>
                  <a:pt x="3074383" y="2196560"/>
                  <a:pt x="3074383" y="2196568"/>
                  <a:pt x="3074384" y="2196577"/>
                </a:cubicBezTo>
                <a:lnTo>
                  <a:pt x="3074380" y="4128973"/>
                </a:lnTo>
                <a:lnTo>
                  <a:pt x="3074384" y="4128973"/>
                </a:lnTo>
                <a:lnTo>
                  <a:pt x="3074384" y="5242544"/>
                </a:lnTo>
                <a:lnTo>
                  <a:pt x="0" y="5242544"/>
                </a:lnTo>
                <a:lnTo>
                  <a:pt x="0" y="4128973"/>
                </a:lnTo>
                <a:lnTo>
                  <a:pt x="1646" y="4128973"/>
                </a:lnTo>
                <a:lnTo>
                  <a:pt x="1647" y="1536369"/>
                </a:lnTo>
                <a:cubicBezTo>
                  <a:pt x="1647" y="687856"/>
                  <a:pt x="689503" y="0"/>
                  <a:pt x="1538017" y="0"/>
                </a:cubicBez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82FDDB-12BA-4531-A762-4803DABD6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815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4B92-BBD8-A6A7-3999-45ED57326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720" y="3140490"/>
            <a:ext cx="5770079" cy="3036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you turn on the sink, take a shower, or fill your water bottle, the water doesn’t just appear!</a:t>
            </a:r>
          </a:p>
          <a:p>
            <a:pPr marL="0" indent="0">
              <a:buNone/>
            </a:pPr>
            <a:r>
              <a:rPr lang="en-US" sz="2400" dirty="0"/>
              <a:t>The workers at Hallsdale-Powell Utility District clean water from nearby lakes so it’s safe to drink and use. Then they send it through pipes to your home!</a:t>
            </a:r>
          </a:p>
        </p:txBody>
      </p:sp>
    </p:spTree>
    <p:extLst>
      <p:ext uri="{BB962C8B-B14F-4D97-AF65-F5344CB8AC3E}">
        <p14:creationId xmlns:p14="http://schemas.microsoft.com/office/powerpoint/2010/main" val="2511635404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AnalogousFromRegularSeedRightStep">
      <a:dk1>
        <a:srgbClr val="000000"/>
      </a:dk1>
      <a:lt1>
        <a:srgbClr val="FFFFFF"/>
      </a:lt1>
      <a:dk2>
        <a:srgbClr val="1C2B32"/>
      </a:dk2>
      <a:lt2>
        <a:srgbClr val="F3F0F0"/>
      </a:lt2>
      <a:accent1>
        <a:srgbClr val="45AFB1"/>
      </a:accent1>
      <a:accent2>
        <a:srgbClr val="3B7EB1"/>
      </a:accent2>
      <a:accent3>
        <a:srgbClr val="4D5EC3"/>
      </a:accent3>
      <a:accent4>
        <a:srgbClr val="6142B4"/>
      </a:accent4>
      <a:accent5>
        <a:srgbClr val="9E4DC3"/>
      </a:accent5>
      <a:accent6>
        <a:srgbClr val="B13BA6"/>
      </a:accent6>
      <a:hlink>
        <a:srgbClr val="BF413F"/>
      </a:hlink>
      <a:folHlink>
        <a:srgbClr val="7F7F7F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139083-fefa-45ac-b732-0686f19a256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C6B85BF7BDF43934C61E3DF9FD577" ma:contentTypeVersion="10" ma:contentTypeDescription="Create a new document." ma:contentTypeScope="" ma:versionID="1ef911eb28d7bd83ab575e6152ffcbc1">
  <xsd:schema xmlns:xsd="http://www.w3.org/2001/XMLSchema" xmlns:xs="http://www.w3.org/2001/XMLSchema" xmlns:p="http://schemas.microsoft.com/office/2006/metadata/properties" xmlns:ns3="fb139083-fefa-45ac-b732-0686f19a256f" targetNamespace="http://schemas.microsoft.com/office/2006/metadata/properties" ma:root="true" ma:fieldsID="fe2fabcd047c3f6875a3f3f0f24a78d7" ns3:_="">
    <xsd:import namespace="fb139083-fefa-45ac-b732-0686f19a256f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39083-fefa-45ac-b732-0686f19a256f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B7CE1D-B56D-471B-AFC4-105C3E5A5B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D9B2B8-6CF7-427C-BFAB-884858B3D050}">
  <ds:schemaRefs>
    <ds:schemaRef ds:uri="http://purl.org/dc/elements/1.1/"/>
    <ds:schemaRef ds:uri="fb139083-fefa-45ac-b732-0686f19a256f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93BBE3E-950C-461F-A16B-A2D1FACC32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39083-fefa-45ac-b732-0686f19a25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326</Words>
  <Application>Microsoft Office PowerPoint</Application>
  <PresentationFormat>Widescreen</PresentationFormat>
  <Paragraphs>31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ArchwayVTI</vt:lpstr>
      <vt:lpstr>How Much Water Do You Use?</vt:lpstr>
      <vt:lpstr>What are some ways you used water today?</vt:lpstr>
      <vt:lpstr>PowerPoint Presentation</vt:lpstr>
      <vt:lpstr>What would life be like without water?</vt:lpstr>
      <vt:lpstr>Today, you’re going to estimate how much water you think you use in a day!</vt:lpstr>
      <vt:lpstr>Answer Key</vt:lpstr>
      <vt:lpstr>Follow Up Questions</vt:lpstr>
      <vt:lpstr>PowerPoint Presentation</vt:lpstr>
      <vt:lpstr>The Important Work Of Hallsdale-Powell Utility District</vt:lpstr>
      <vt:lpstr>Tips to Conserve Water!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Lindsey Montierth</dc:creator>
  <cp:lastModifiedBy>Lindsey Montierth</cp:lastModifiedBy>
  <cp:revision>7</cp:revision>
  <dcterms:created xsi:type="dcterms:W3CDTF">2024-08-14T14:41:35Z</dcterms:created>
  <dcterms:modified xsi:type="dcterms:W3CDTF">2025-08-04T18:28:14Z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0x01010011BC6B85BF7BDF43934C61E3DF9FD577</vt:lpwstr>
  </property>
</Properties>
</file>