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notesMasterIdLst>
    <p:notesMasterId r:id="rId19"/>
  </p:notesMasterIdLst>
  <p:sldIdLst>
    <p:sldId id="256" r:id="rId5"/>
    <p:sldId id="258" r:id="rId6"/>
    <p:sldId id="257" r:id="rId7"/>
    <p:sldId id="259" r:id="rId8"/>
    <p:sldId id="260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1CCE2D-665B-48B7-8A30-F96BD50F25A0}" v="7" dt="2025-07-16T13:10:40.6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FC10A-D20E-4276-985B-E76E6875AB62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F52ED-68DF-4A24-9378-F0B4B1B67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5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F52ED-68DF-4A24-9378-F0B4B1B67C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71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8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3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87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66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1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29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63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37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7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16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58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ggednation.com/blogs/adventure-outpost/destination-everglades-national-park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ennesseerivervalleygeotourism.org/entries/great-smoky-mountains-national-park/59cc164f-dbb8-42ed-9d83-f3e2f65eae61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cteezy.com/vector-art/11773370-do-not-littering-illustration-girl-right-and-wrong-behavior-throwing-trash-in-rubbish-bin-and-on-the-ground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atoday.com/story/travel/experience/america/national-parks/2016/08/10/great-smoky-mountains-national-park-tips-visiting/88311594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kbest.com/png-images/family-member-having-fun-together-vector-graphic-element_1551908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ockphoto.com/illustrations/family-park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ac-illust.com/clip-art/799587/outdoor-family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nechelofanadventure.com/12-most-beautiful-national-parks-in-the-usa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traveler.com/story/yellowstone-national-park-guid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ca.org/parks/crater-lake-national-park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rp.org/travel/vacation-ideas/outdoors/info-2020/rocky-mountain-national-park-guide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oint_Reyes_National_Seashore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7F4A8A-7B54-4D8D-933A-8921996A0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35F2D7-BC7E-FAA0-3AC0-DF7D1B4E2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8818" y="1076635"/>
            <a:ext cx="6859225" cy="3495365"/>
          </a:xfrm>
        </p:spPr>
        <p:txBody>
          <a:bodyPr anchor="t">
            <a:normAutofit/>
          </a:bodyPr>
          <a:lstStyle/>
          <a:p>
            <a:r>
              <a:rPr lang="en-US" sz="6200"/>
              <a:t>Discover the Waters of our National Parks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BA2F26-0747-D964-8AD0-7E5309434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6057" y="4982092"/>
            <a:ext cx="5732851" cy="1268361"/>
          </a:xfrm>
        </p:spPr>
        <p:txBody>
          <a:bodyPr anchor="b">
            <a:normAutofit/>
          </a:bodyPr>
          <a:lstStyle/>
          <a:p>
            <a:pPr algn="l">
              <a:lnSpc>
                <a:spcPct val="91000"/>
              </a:lnSpc>
            </a:pPr>
            <a:r>
              <a:rPr lang="en-US" sz="2000" i="1" dirty="0">
                <a:solidFill>
                  <a:schemeClr val="tx1"/>
                </a:solidFill>
              </a:rPr>
              <a:t>Hallsdale Powell Utility District</a:t>
            </a:r>
          </a:p>
          <a:p>
            <a:pPr algn="l">
              <a:lnSpc>
                <a:spcPct val="91000"/>
              </a:lnSpc>
            </a:pPr>
            <a:r>
              <a:rPr lang="en-US" sz="2000" i="1" dirty="0">
                <a:solidFill>
                  <a:schemeClr val="tx1"/>
                </a:solidFill>
              </a:rPr>
              <a:t>Adapted from Discover the Waters of Our National Parks Project WET 2011</a:t>
            </a: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07120"/>
            <a:ext cx="804195" cy="0"/>
          </a:xfrm>
          <a:prstGeom prst="line">
            <a:avLst/>
          </a:prstGeom>
          <a:ln w="1238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erial photo of the river flowing through the forest">
            <a:extLst>
              <a:ext uri="{FF2B5EF4-FFF2-40B4-BE49-F238E27FC236}">
                <a16:creationId xmlns:a16="http://schemas.microsoft.com/office/drawing/2014/main" id="{EED71ECC-D8F9-3F14-87D5-4D2077F74F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773" r="19209"/>
          <a:stretch/>
        </p:blipFill>
        <p:spPr>
          <a:xfrm>
            <a:off x="8532727" y="1"/>
            <a:ext cx="36592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6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0ED32805-6E3B-82C1-CBB5-56889F27AF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9" b="1091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9A12FE-9706-57D5-0A79-A79558CE2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644" y="5109008"/>
            <a:ext cx="10268712" cy="84622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900" dirty="0">
                <a:solidFill>
                  <a:srgbClr val="FFFFFF"/>
                </a:solidFill>
              </a:rPr>
              <a:t> </a:t>
            </a:r>
            <a:br>
              <a:rPr lang="en-US" sz="4900" dirty="0">
                <a:solidFill>
                  <a:srgbClr val="FFFFFF"/>
                </a:solidFill>
              </a:rPr>
            </a:br>
            <a:r>
              <a:rPr lang="en-US" sz="4900" dirty="0">
                <a:solidFill>
                  <a:srgbClr val="FFFFFF"/>
                </a:solidFill>
              </a:rPr>
              <a:t>Everglades National Park, Florida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851FE4-773F-C1BD-5943-DE030C300916}"/>
              </a:ext>
            </a:extLst>
          </p:cNvPr>
          <p:cNvSpPr txBox="1"/>
          <p:nvPr/>
        </p:nvSpPr>
        <p:spPr>
          <a:xfrm>
            <a:off x="322948" y="6448524"/>
            <a:ext cx="7677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Image: </a:t>
            </a:r>
            <a:r>
              <a:rPr lang="en-US" sz="1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https://ruggednation.com/blogs/adventure-outpost/destination-everglades-national-park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8974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reat Smoky Mountains National Park | Tennessee River Valley">
            <a:extLst>
              <a:ext uri="{FF2B5EF4-FFF2-40B4-BE49-F238E27FC236}">
                <a16:creationId xmlns:a16="http://schemas.microsoft.com/office/drawing/2014/main" id="{EACD4C10-AA0D-06EA-8789-78E12B1D62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89E5CA-F12C-B844-22E9-73F3BD5AD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644" y="5680624"/>
            <a:ext cx="10268712" cy="84622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br>
              <a:rPr lang="en-US" sz="4900" dirty="0">
                <a:solidFill>
                  <a:srgbClr val="FFFFFF"/>
                </a:solidFill>
              </a:rPr>
            </a:br>
            <a:r>
              <a:rPr lang="en-US" sz="4900" dirty="0">
                <a:solidFill>
                  <a:srgbClr val="FFFFFF"/>
                </a:solidFill>
              </a:rPr>
              <a:t>Great Smoky Mountain National Park, Tennessee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206AB-2CF5-B3BF-B54A-3669F8F0FAEC}"/>
              </a:ext>
            </a:extLst>
          </p:cNvPr>
          <p:cNvSpPr txBox="1"/>
          <p:nvPr/>
        </p:nvSpPr>
        <p:spPr>
          <a:xfrm>
            <a:off x="186612" y="6540594"/>
            <a:ext cx="11064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Image: </a:t>
            </a:r>
            <a:r>
              <a:rPr lang="en-US" sz="1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https://tennesseerivervalleygeotourism.org/entries/great-smoky-mountains-national-park/59cc164f-dbb8-42ed-9d83-f3e2f65eae61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3904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511C99DC-C3C5-4EBE-91DD-345109C3D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09" name="Straight Connector 4108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7684" y="1186792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EB8C56D-1512-1EF3-D67B-68C36C788676}"/>
              </a:ext>
            </a:extLst>
          </p:cNvPr>
          <p:cNvSpPr txBox="1"/>
          <p:nvPr/>
        </p:nvSpPr>
        <p:spPr>
          <a:xfrm>
            <a:off x="384048" y="1572768"/>
            <a:ext cx="5212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What should we NOT do in a national park?</a:t>
            </a:r>
          </a:p>
        </p:txBody>
      </p:sp>
      <p:pic>
        <p:nvPicPr>
          <p:cNvPr id="4102" name="Picture 6" descr="do not littering illustration girl right and wrong behavior throwing trash  in rubbish bin and on the ground 11773370 Vector Art at Vecteezy">
            <a:extLst>
              <a:ext uri="{FF2B5EF4-FFF2-40B4-BE49-F238E27FC236}">
                <a16:creationId xmlns:a16="http://schemas.microsoft.com/office/drawing/2014/main" id="{A8711511-EE66-3746-1E1C-54444AC7E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005" y="1181930"/>
            <a:ext cx="6600269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A478F6-3B96-36E1-A8E5-2A88C7CD0C71}"/>
              </a:ext>
            </a:extLst>
          </p:cNvPr>
          <p:cNvSpPr txBox="1"/>
          <p:nvPr/>
        </p:nvSpPr>
        <p:spPr>
          <a:xfrm>
            <a:off x="93915" y="6351164"/>
            <a:ext cx="11885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Image: </a:t>
            </a:r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https://www.vecteezy.com/vector-art/11773370-do-not-littering-illustration-girl-right-and-wrong-behavior-throwing-trash-in-rubbish-bin-and-on-the-ground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3453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40DC026F-444B-46C9-BCBE-329183BF5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F3CC86-A5B0-77DD-086F-0C710736D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10270671" cy="1188720"/>
          </a:xfrm>
        </p:spPr>
        <p:txBody>
          <a:bodyPr>
            <a:normAutofit/>
          </a:bodyPr>
          <a:lstStyle/>
          <a:p>
            <a:r>
              <a:rPr lang="en-US" sz="4000"/>
              <a:t>Did you know there’s a national park near you?</a:t>
            </a:r>
          </a:p>
        </p:txBody>
      </p:sp>
      <p:cxnSp>
        <p:nvCxnSpPr>
          <p:cNvPr id="9225" name="Straight Connector 9224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5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EB611-BED8-7E22-167B-3E327D76F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734" y="2370511"/>
            <a:ext cx="4868347" cy="3693319"/>
          </a:xfrm>
        </p:spPr>
        <p:txBody>
          <a:bodyPr>
            <a:normAutofit/>
          </a:bodyPr>
          <a:lstStyle/>
          <a:p>
            <a:r>
              <a:rPr lang="en-US" dirty="0"/>
              <a:t>It’s the Great Smoky Mountain National Park!</a:t>
            </a:r>
          </a:p>
          <a:p>
            <a:r>
              <a:rPr lang="en-US" dirty="0"/>
              <a:t>Have any of you ever gone to the Smokies?</a:t>
            </a:r>
          </a:p>
          <a:p>
            <a:r>
              <a:rPr lang="en-US" dirty="0"/>
              <a:t>What would you like to do there if you went with your family?</a:t>
            </a:r>
          </a:p>
          <a:p>
            <a:r>
              <a:rPr lang="en-US" dirty="0"/>
              <a:t>What shouldn’t you do while at the national park?</a:t>
            </a:r>
          </a:p>
        </p:txBody>
      </p:sp>
      <p:pic>
        <p:nvPicPr>
          <p:cNvPr id="9218" name="Picture 2" descr="Great Smoky Mountains National Park: 10 tips for your visit">
            <a:extLst>
              <a:ext uri="{FF2B5EF4-FFF2-40B4-BE49-F238E27FC236}">
                <a16:creationId xmlns:a16="http://schemas.microsoft.com/office/drawing/2014/main" id="{E8C901F0-D46D-0F92-0B9A-939DDB7D8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3" r="1919" b="-2"/>
          <a:stretch/>
        </p:blipFill>
        <p:spPr bwMode="auto">
          <a:xfrm>
            <a:off x="6343650" y="2434805"/>
            <a:ext cx="5486401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05ADDF-64D0-F47F-7AC6-588533C2BBAD}"/>
              </a:ext>
            </a:extLst>
          </p:cNvPr>
          <p:cNvSpPr txBox="1"/>
          <p:nvPr/>
        </p:nvSpPr>
        <p:spPr>
          <a:xfrm>
            <a:off x="0" y="6373721"/>
            <a:ext cx="11934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Image: </a:t>
            </a:r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https://www.usatoday.com/story/travel/experience/america/national-parks/2016/08/10/great-smoky-mountains-national-park-tips-visiting/88311594/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8259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61B1731-39D9-4145-8343-C209E1F09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D0E272-ECCA-189D-DB2A-C4427CCF7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04" y="1095715"/>
            <a:ext cx="5723253" cy="2049620"/>
          </a:xfrm>
        </p:spPr>
        <p:txBody>
          <a:bodyPr>
            <a:normAutofit/>
          </a:bodyPr>
          <a:lstStyle/>
          <a:p>
            <a:r>
              <a:rPr lang="en-US" sz="4200"/>
              <a:t>The Important Work of Hallsdale-Powell Utility District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6824" y="1186683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C4E4E-D382-6850-EC23-11F16E800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232" y="3180522"/>
            <a:ext cx="5694225" cy="3105978"/>
          </a:xfrm>
        </p:spPr>
        <p:txBody>
          <a:bodyPr>
            <a:normAutofit/>
          </a:bodyPr>
          <a:lstStyle/>
          <a:p>
            <a:r>
              <a:rPr lang="en-US" dirty="0"/>
              <a:t>Just like park rangers keep rivers and lakes in our national parks clean, Hallsdale-Powell Utility District works to keep the water we deliver to your home clean and safe to drink!</a:t>
            </a:r>
          </a:p>
          <a:p>
            <a:r>
              <a:rPr lang="en-US" dirty="0"/>
              <a:t>National parks protect water in the wild. Hallsdale-Powell Utility District protects water at home. It’s up to all of us to take care of it, no matter where it flows!</a:t>
            </a:r>
          </a:p>
        </p:txBody>
      </p:sp>
      <p:pic>
        <p:nvPicPr>
          <p:cNvPr id="8" name="Picture 7" descr="Glass of water with bubbles">
            <a:extLst>
              <a:ext uri="{FF2B5EF4-FFF2-40B4-BE49-F238E27FC236}">
                <a16:creationId xmlns:a16="http://schemas.microsoft.com/office/drawing/2014/main" id="{0B8D149D-A290-506B-7F99-A6E40C627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4" y="744865"/>
            <a:ext cx="3583321" cy="536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93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3B168A7-66FE-4359-9866-CBB841A7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F10D5-2681-0336-D36E-5293B1CE4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04" y="1091868"/>
            <a:ext cx="3785596" cy="2042160"/>
          </a:xfrm>
        </p:spPr>
        <p:txBody>
          <a:bodyPr>
            <a:normAutofit/>
          </a:bodyPr>
          <a:lstStyle/>
          <a:p>
            <a:r>
              <a:rPr lang="en-US" sz="3700" dirty="0"/>
              <a:t>What does your family like to do for fun?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6344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Family Member Having Fun Together Vector Graphic Element PNG Images | EPS  Free Download - Pikbest">
            <a:extLst>
              <a:ext uri="{FF2B5EF4-FFF2-40B4-BE49-F238E27FC236}">
                <a16:creationId xmlns:a16="http://schemas.microsoft.com/office/drawing/2014/main" id="{4785AF0B-1D99-8610-EC8C-C3E8690D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47870"/>
            <a:ext cx="6871559" cy="516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5792EA-4655-5B42-4FB9-37432F4D0436}"/>
              </a:ext>
            </a:extLst>
          </p:cNvPr>
          <p:cNvSpPr txBox="1"/>
          <p:nvPr/>
        </p:nvSpPr>
        <p:spPr>
          <a:xfrm>
            <a:off x="284085" y="6400800"/>
            <a:ext cx="9780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Image: </a:t>
            </a:r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https://pikbest.com/png-images/family-member-having-fun-together-vector-graphic-element_1551908.html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9106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042">
            <a:extLst>
              <a:ext uri="{FF2B5EF4-FFF2-40B4-BE49-F238E27FC236}">
                <a16:creationId xmlns:a16="http://schemas.microsoft.com/office/drawing/2014/main" id="{E0B51387-DF62-4500-88D6-AEF5409C4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1A67FB93-E092-450C-8675-960F10D5C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15,400+ Family Park Stock Illustrations, Royalty-Free Vector Graphics &amp; Clip  Art - iStock | Family walking in park, Family in the park, Family picnic">
            <a:extLst>
              <a:ext uri="{FF2B5EF4-FFF2-40B4-BE49-F238E27FC236}">
                <a16:creationId xmlns:a16="http://schemas.microsoft.com/office/drawing/2014/main" id="{10C6ED9A-1CDE-6C10-37A8-212BC1BE4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" b="9990"/>
          <a:stretch/>
        </p:blipFill>
        <p:spPr bwMode="auto">
          <a:xfrm>
            <a:off x="20" y="11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09E2B5-936D-806A-A382-17ADCE2C1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66110"/>
            <a:ext cx="5625342" cy="4630055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What is a National Park?</a:t>
            </a:r>
          </a:p>
        </p:txBody>
      </p:sp>
      <p:cxnSp>
        <p:nvCxnSpPr>
          <p:cNvPr id="1042" name="Straight Connector 1041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3881"/>
            <a:ext cx="804195" cy="0"/>
          </a:xfrm>
          <a:prstGeom prst="line">
            <a:avLst/>
          </a:prstGeom>
          <a:ln w="857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C38A8-75B4-3F40-AE5D-E3ABDDC28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8164" y="417070"/>
            <a:ext cx="4516358" cy="527909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There are special places in the United States called national parks. </a:t>
            </a:r>
          </a:p>
          <a:p>
            <a:r>
              <a:rPr lang="en-US" sz="2800" dirty="0">
                <a:solidFill>
                  <a:srgbClr val="FFFFFF"/>
                </a:solidFill>
              </a:rPr>
              <a:t>Families can visit National Park Service sites, which are located in every U.S. state except for Delaware!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F30054-9F64-6693-6E4C-5AACA5678B8D}"/>
              </a:ext>
            </a:extLst>
          </p:cNvPr>
          <p:cNvSpPr txBox="1"/>
          <p:nvPr/>
        </p:nvSpPr>
        <p:spPr>
          <a:xfrm>
            <a:off x="355107" y="6418555"/>
            <a:ext cx="5339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Image: </a:t>
            </a:r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https://www.istockphoto.com/illustrations/family-park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8462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A3B168A7-66FE-4359-9866-CBB841A7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DC6BBF-5953-31A0-A642-CA83C0DF4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04" y="1091868"/>
            <a:ext cx="4147804" cy="2042160"/>
          </a:xfrm>
        </p:spPr>
        <p:txBody>
          <a:bodyPr>
            <a:normAutofit/>
          </a:bodyPr>
          <a:lstStyle/>
          <a:p>
            <a:r>
              <a:rPr lang="en-US" sz="4000"/>
              <a:t>What is a National Park?</a:t>
            </a:r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2800" y="1186344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5B1AE-0949-A126-BA11-9E8926FCC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004" y="2486298"/>
            <a:ext cx="4147804" cy="2966043"/>
          </a:xfrm>
        </p:spPr>
        <p:txBody>
          <a:bodyPr>
            <a:normAutofit/>
          </a:bodyPr>
          <a:lstStyle/>
          <a:p>
            <a:r>
              <a:rPr lang="en-US" dirty="0"/>
              <a:t>National Park Service sites may have mountains, hiking trails, campgrounds, rivers or waterfalls.</a:t>
            </a:r>
          </a:p>
          <a:p>
            <a:r>
              <a:rPr lang="en-US" dirty="0"/>
              <a:t>Other National Park Service sites may be in a city and have biking trails, squirrels, flowers and picnic areas.</a:t>
            </a:r>
          </a:p>
        </p:txBody>
      </p:sp>
      <p:pic>
        <p:nvPicPr>
          <p:cNvPr id="3074" name="Picture 2" descr="Free Vectors | Outdoor family">
            <a:extLst>
              <a:ext uri="{FF2B5EF4-FFF2-40B4-BE49-F238E27FC236}">
                <a16:creationId xmlns:a16="http://schemas.microsoft.com/office/drawing/2014/main" id="{53207FD1-7E85-BA50-EB3F-53C14716C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9240" y="1693506"/>
            <a:ext cx="5492377" cy="38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387E58-DBDD-2886-1A36-D14DCFB97C55}"/>
              </a:ext>
            </a:extLst>
          </p:cNvPr>
          <p:cNvSpPr txBox="1"/>
          <p:nvPr/>
        </p:nvSpPr>
        <p:spPr>
          <a:xfrm>
            <a:off x="326571" y="6456784"/>
            <a:ext cx="5428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Image: </a:t>
            </a:r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https://en.ac-illust.com/clip-art/799587/outdoor-family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4857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2D1A37-7C2A-4258-95A8-919D781C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12 Most Beautiful National Parks in the USA | Best National Parks">
            <a:extLst>
              <a:ext uri="{FF2B5EF4-FFF2-40B4-BE49-F238E27FC236}">
                <a16:creationId xmlns:a16="http://schemas.microsoft.com/office/drawing/2014/main" id="{AB1D59F0-BD43-41D4-61E3-5F05E61C1E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C0776A0-F3D1-AEC9-DE44-3676E3568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10651" y="-1010655"/>
            <a:ext cx="6858003" cy="8879304"/>
          </a:xfrm>
          <a:prstGeom prst="rect">
            <a:avLst/>
          </a:prstGeom>
          <a:gradFill>
            <a:gsLst>
              <a:gs pos="0">
                <a:srgbClr val="000000">
                  <a:alpha val="36000"/>
                </a:srgbClr>
              </a:gs>
              <a:gs pos="51600">
                <a:srgbClr val="000000">
                  <a:alpha val="34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CA338-15CD-2271-2D99-1C1836C88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614" y="1665234"/>
            <a:ext cx="7819987" cy="25796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700" cap="all" dirty="0">
                <a:solidFill>
                  <a:srgbClr val="FFFFFF"/>
                </a:solidFill>
              </a:rPr>
              <a:t>Have you ever been to a national park? What was the best thing you did there?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2335591"/>
            <a:ext cx="804195" cy="0"/>
          </a:xfrm>
          <a:prstGeom prst="line">
            <a:avLst/>
          </a:prstGeom>
          <a:ln w="857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8A60A6B-6F35-118E-B9F9-06B7B4C89977}"/>
              </a:ext>
            </a:extLst>
          </p:cNvPr>
          <p:cNvSpPr txBox="1"/>
          <p:nvPr/>
        </p:nvSpPr>
        <p:spPr>
          <a:xfrm>
            <a:off x="146304" y="6537960"/>
            <a:ext cx="7502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Image: </a:t>
            </a:r>
            <a:r>
              <a:rPr lang="en-US" sz="1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https://onechelofanadventure.com/12-most-beautiful-national-parks-in-the-usa</a:t>
            </a:r>
            <a:r>
              <a:rPr lang="en-US" sz="1400" dirty="0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400" dirty="0">
                <a:solidFill>
                  <a:schemeClr val="bg2"/>
                </a:solidFill>
              </a:rPr>
              <a:t>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0644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Yellowstone National Park Guide: Everything to Know Before Your Trip |  Condé Nast Traveler">
            <a:extLst>
              <a:ext uri="{FF2B5EF4-FFF2-40B4-BE49-F238E27FC236}">
                <a16:creationId xmlns:a16="http://schemas.microsoft.com/office/drawing/2014/main" id="{22A2CCF7-BECD-A1B5-2EB5-92AF4952AD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0"/>
            <a:ext cx="12191980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4E1234-C5A5-2023-7CEC-CEEA8C562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644" y="5109008"/>
            <a:ext cx="10268712" cy="84622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5400" dirty="0">
                <a:solidFill>
                  <a:srgbClr val="FFFFFF"/>
                </a:solidFill>
              </a:rPr>
            </a:br>
            <a:r>
              <a:rPr lang="en-US" sz="5400" dirty="0">
                <a:solidFill>
                  <a:srgbClr val="FFFFFF"/>
                </a:solidFill>
              </a:rPr>
              <a:t>Yellowstone National Park, Wyoming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F9B67D-FCE7-271B-325C-D96512F30C91}"/>
              </a:ext>
            </a:extLst>
          </p:cNvPr>
          <p:cNvSpPr txBox="1"/>
          <p:nvPr/>
        </p:nvSpPr>
        <p:spPr>
          <a:xfrm>
            <a:off x="391886" y="6428792"/>
            <a:ext cx="5958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Image: </a:t>
            </a:r>
            <a:r>
              <a:rPr lang="en-US" sz="1400" u="sng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https://www.cntraveler.com/story/yellowstone-national-park-guide</a:t>
            </a:r>
            <a:r>
              <a:rPr lang="en-US" sz="14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1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073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rater Lake · National Parks Conservation Association">
            <a:extLst>
              <a:ext uri="{FF2B5EF4-FFF2-40B4-BE49-F238E27FC236}">
                <a16:creationId xmlns:a16="http://schemas.microsoft.com/office/drawing/2014/main" id="{7F72685A-2A00-DC18-015A-6FE54E845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79CD68-1E92-97E0-5462-C3C31D33F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644" y="1378980"/>
            <a:ext cx="10268712" cy="84622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900" dirty="0">
                <a:solidFill>
                  <a:srgbClr val="FFFFFF"/>
                </a:solidFill>
              </a:rPr>
              <a:t> </a:t>
            </a:r>
            <a:br>
              <a:rPr lang="en-US" sz="4900" dirty="0">
                <a:solidFill>
                  <a:srgbClr val="FFFFFF"/>
                </a:solidFill>
              </a:rPr>
            </a:br>
            <a:r>
              <a:rPr lang="en-US" sz="4900" dirty="0">
                <a:solidFill>
                  <a:srgbClr val="FFFFFF"/>
                </a:solidFill>
              </a:rPr>
              <a:t>Crater Lake National Park, Oregon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B47D9E-616C-CFBD-F26E-E37C420E1291}"/>
              </a:ext>
            </a:extLst>
          </p:cNvPr>
          <p:cNvSpPr txBox="1"/>
          <p:nvPr/>
        </p:nvSpPr>
        <p:spPr>
          <a:xfrm>
            <a:off x="144488" y="6477438"/>
            <a:ext cx="49840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Image: </a:t>
            </a:r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https://www.npca.org/parks/crater-lake-national-park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816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e Ultimate Guide to Rocky Mountain National Park">
            <a:extLst>
              <a:ext uri="{FF2B5EF4-FFF2-40B4-BE49-F238E27FC236}">
                <a16:creationId xmlns:a16="http://schemas.microsoft.com/office/drawing/2014/main" id="{9422DDBE-E8D7-4F36-72F6-6CC2A9DA9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D8FCA5-607F-7E4C-6E59-8C4E4D82D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644" y="5174322"/>
            <a:ext cx="10268712" cy="84622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br>
              <a:rPr lang="en-US" sz="4900" dirty="0">
                <a:solidFill>
                  <a:srgbClr val="FFFFFF"/>
                </a:solidFill>
              </a:rPr>
            </a:br>
            <a:r>
              <a:rPr lang="en-US" sz="4900" dirty="0">
                <a:solidFill>
                  <a:srgbClr val="FFFFFF"/>
                </a:solidFill>
              </a:rPr>
              <a:t>Rocky Mountain National Park, Colorado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2E382C-581D-DAE7-EBDD-5D6A79CD050D}"/>
              </a:ext>
            </a:extLst>
          </p:cNvPr>
          <p:cNvSpPr txBox="1"/>
          <p:nvPr/>
        </p:nvSpPr>
        <p:spPr>
          <a:xfrm>
            <a:off x="364527" y="6449546"/>
            <a:ext cx="9001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Image: </a:t>
            </a:r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https://www.aarp.org/travel/vacation-ideas/outdoors/info-2020/rocky-mountain-national-park-guide.html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2891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int Reyes National Seashore - Wikipedia">
            <a:extLst>
              <a:ext uri="{FF2B5EF4-FFF2-40B4-BE49-F238E27FC236}">
                <a16:creationId xmlns:a16="http://schemas.microsoft.com/office/drawing/2014/main" id="{B05BAEF5-0C4B-7F97-ADD5-87872069A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FBA81C-00AD-980A-2AC5-9618445C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644" y="5109008"/>
            <a:ext cx="10268712" cy="84622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br>
              <a:rPr lang="en-US" sz="4900" dirty="0">
                <a:solidFill>
                  <a:srgbClr val="FFFFFF"/>
                </a:solidFill>
              </a:rPr>
            </a:br>
            <a:r>
              <a:rPr lang="en-US" sz="4900" dirty="0">
                <a:solidFill>
                  <a:srgbClr val="FFFFFF"/>
                </a:solidFill>
              </a:rPr>
              <a:t>Point Reyes National Seashore, California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536D5F-3D32-D402-6BEF-194A77DF404A}"/>
              </a:ext>
            </a:extLst>
          </p:cNvPr>
          <p:cNvSpPr txBox="1"/>
          <p:nvPr/>
        </p:nvSpPr>
        <p:spPr>
          <a:xfrm>
            <a:off x="298580" y="6540594"/>
            <a:ext cx="5653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Image: </a:t>
            </a:r>
            <a:r>
              <a:rPr lang="en-US" sz="1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https://en.wikipedia.org/wiki/Point_Reyes_National_Seashore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5965164"/>
      </p:ext>
    </p:extLst>
  </p:cSld>
  <p:clrMapOvr>
    <a:masterClrMapping/>
  </p:clrMapOvr>
</p:sld>
</file>

<file path=ppt/theme/theme1.xml><?xml version="1.0" encoding="utf-8"?>
<a:theme xmlns:a="http://schemas.openxmlformats.org/drawingml/2006/main" name="BjornVTI">
  <a:themeElements>
    <a:clrScheme name="AnalogousFromDarkSeedLeftStep">
      <a:dk1>
        <a:srgbClr val="000000"/>
      </a:dk1>
      <a:lt1>
        <a:srgbClr val="FFFFFF"/>
      </a:lt1>
      <a:dk2>
        <a:srgbClr val="223C29"/>
      </a:dk2>
      <a:lt2>
        <a:srgbClr val="E8E3E2"/>
      </a:lt2>
      <a:accent1>
        <a:srgbClr val="4AB0BC"/>
      </a:accent1>
      <a:accent2>
        <a:srgbClr val="3BB18D"/>
      </a:accent2>
      <a:accent3>
        <a:srgbClr val="47B666"/>
      </a:accent3>
      <a:accent4>
        <a:srgbClr val="4CB13B"/>
      </a:accent4>
      <a:accent5>
        <a:srgbClr val="80AF45"/>
      </a:accent5>
      <a:accent6>
        <a:srgbClr val="A4A637"/>
      </a:accent6>
      <a:hlink>
        <a:srgbClr val="559030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VTI" id="{D01443FD-65CF-4AEF-9B9D-4466C96F9785}" vid="{36EF4262-385E-40E6-B073-FB18FD98BF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BC6B85BF7BDF43934C61E3DF9FD577" ma:contentTypeVersion="6" ma:contentTypeDescription="Create a new document." ma:contentTypeScope="" ma:versionID="3e3218a4372cfbf72ff49d227baf0067">
  <xsd:schema xmlns:xsd="http://www.w3.org/2001/XMLSchema" xmlns:xs="http://www.w3.org/2001/XMLSchema" xmlns:p="http://schemas.microsoft.com/office/2006/metadata/properties" xmlns:ns3="fb139083-fefa-45ac-b732-0686f19a256f" targetNamespace="http://schemas.microsoft.com/office/2006/metadata/properties" ma:root="true" ma:fieldsID="b449c38c58680cc32cbd9da836a56216" ns3:_="">
    <xsd:import namespace="fb139083-fefa-45ac-b732-0686f19a256f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39083-fefa-45ac-b732-0686f19a256f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b139083-fefa-45ac-b732-0686f19a256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5DB616-2CCE-4421-B318-AEF07F9AD6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139083-fefa-45ac-b732-0686f19a25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796DC6-AC43-4BC3-8BFB-6CA1E7D78A24}">
  <ds:schemaRefs>
    <ds:schemaRef ds:uri="http://purl.org/dc/dcmitype/"/>
    <ds:schemaRef ds:uri="fb139083-fefa-45ac-b732-0686f19a256f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75B3DD6-776B-4D7E-BD54-AFF812E093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501</Words>
  <Application>Microsoft Office PowerPoint</Application>
  <PresentationFormat>Widescreen</PresentationFormat>
  <Paragraphs>40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BjornVTI</vt:lpstr>
      <vt:lpstr>Discover the Waters of our National Parks</vt:lpstr>
      <vt:lpstr>What does your family like to do for fun?</vt:lpstr>
      <vt:lpstr>What is a National Park?</vt:lpstr>
      <vt:lpstr>What is a National Park?</vt:lpstr>
      <vt:lpstr>Have you ever been to a national park? What was the best thing you did there?</vt:lpstr>
      <vt:lpstr> Yellowstone National Park, Wyoming</vt:lpstr>
      <vt:lpstr>  Crater Lake National Park, Oregon</vt:lpstr>
      <vt:lpstr> Rocky Mountain National Park, Colorado</vt:lpstr>
      <vt:lpstr> Point Reyes National Seashore, California</vt:lpstr>
      <vt:lpstr>  Everglades National Park, Florida</vt:lpstr>
      <vt:lpstr> Great Smoky Mountain National Park, Tennessee</vt:lpstr>
      <vt:lpstr>PowerPoint Presentation</vt:lpstr>
      <vt:lpstr>Did you know there’s a national park near you?</vt:lpstr>
      <vt:lpstr>The Important Work of Hallsdale-Powell Utility District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Lindsey Montierth</dc:creator>
  <cp:lastModifiedBy>Lindsey Montierth</cp:lastModifiedBy>
  <cp:revision>2</cp:revision>
  <dcterms:created xsi:type="dcterms:W3CDTF">2024-08-05T19:14:09Z</dcterms:created>
  <dcterms:modified xsi:type="dcterms:W3CDTF">2025-08-04T18:22:32Z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0x01010011BC6B85BF7BDF43934C61E3DF9FD577</vt:lpwstr>
  </property>
</Properties>
</file>