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23"/>
  </p:notesMasterIdLst>
  <p:sldIdLst>
    <p:sldId id="256" r:id="rId5"/>
    <p:sldId id="259" r:id="rId6"/>
    <p:sldId id="257" r:id="rId7"/>
    <p:sldId id="258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484F21-AD9B-49E7-9B3A-86E6F6333F9C}" v="18" dt="2025-07-16T12:53:58.2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F35CE-509D-489A-B4C7-C5797E5E77C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3CA69-8583-4B44-B7C5-92025409B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21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 video: 4:33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3CA69-8583-4B44-B7C5-92025409BC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13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8/4/2025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38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8/4/2025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09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8/4/2025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133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8/4/2025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418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8/4/2025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275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8/4/2025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857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8/4/2025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8214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8/4/2025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81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8/4/2025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7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8/4/2025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721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8/4/2025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8214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8/4/2025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orethanjustparks.com/list-of-national-parks-by-state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traveler.com/story/yellowstone-national-park-guide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ca.org/parks/crater-lake-national-park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rp.org/travel/vacation-ideas/outdoors/info-2020/rocky-mountain-national-park-guide.html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oint_Reyes_National_Seashore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uggednation.com/blogs/adventure-outpost/destination-everglades-national-park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ennesseerivervalleygeotourism.org/entries/great-smoky-mountains-national-park/59cc164f-dbb8-42ed-9d83-f3e2f65eae61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nechelofanadventure.com/12-most-beautiful-national-parks-in-the-usa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on.com/travel/national-parks/one-day-in-yellowstone-national-park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sa5OBhXz-Q?feature=oembed" TargetMode="Externa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ator.com/Zion-National-Park/d561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parks.org/explore/parks/point-reyes-national-seashore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ericanrivers.org/river/colorado-river-in-the-grand-canyon-2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BB74C-33FB-4335-8808-49E247F7B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1225106"/>
            <a:ext cx="8132066" cy="37889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75E24-0194-A5EE-7D1B-343F8F964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3402" y="1841412"/>
            <a:ext cx="6406559" cy="2688020"/>
          </a:xfrm>
        </p:spPr>
        <p:txBody>
          <a:bodyPr>
            <a:normAutofit/>
          </a:bodyPr>
          <a:lstStyle/>
          <a:p>
            <a:pPr algn="l"/>
            <a:r>
              <a:rPr lang="en-US" sz="6200">
                <a:solidFill>
                  <a:schemeClr val="bg1"/>
                </a:solidFill>
              </a:rPr>
              <a:t>Discover the Waters of our National Parks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E6EEEB-8314-2C7D-1238-75C88105F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3402" y="5206246"/>
            <a:ext cx="6433990" cy="1024128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91000"/>
              </a:lnSpc>
            </a:pPr>
            <a:r>
              <a:rPr lang="en-US" sz="2800" i="1" dirty="0">
                <a:solidFill>
                  <a:schemeClr val="tx1"/>
                </a:solidFill>
              </a:rPr>
              <a:t>Hallsdale Powell Utility District </a:t>
            </a:r>
          </a:p>
          <a:p>
            <a:pPr algn="l">
              <a:lnSpc>
                <a:spcPct val="91000"/>
              </a:lnSpc>
            </a:pPr>
            <a:r>
              <a:rPr lang="en-US" sz="2800" i="1" dirty="0">
                <a:solidFill>
                  <a:schemeClr val="tx1"/>
                </a:solidFill>
              </a:rPr>
              <a:t>Adapted from Discover the Waters of Our National Parks Project WET 2011</a:t>
            </a:r>
          </a:p>
        </p:txBody>
      </p:sp>
      <p:pic>
        <p:nvPicPr>
          <p:cNvPr id="4" name="Picture 3" descr="Aerial photo of the river flowing through the forest">
            <a:extLst>
              <a:ext uri="{FF2B5EF4-FFF2-40B4-BE49-F238E27FC236}">
                <a16:creationId xmlns:a16="http://schemas.microsoft.com/office/drawing/2014/main" id="{AF644767-94BD-4D6F-F424-465ED14D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36" r="1" b="1"/>
          <a:stretch/>
        </p:blipFill>
        <p:spPr>
          <a:xfrm>
            <a:off x="20" y="1225106"/>
            <a:ext cx="4059915" cy="378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6151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57" name="Rectangle 615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OMPLETE National Parks List 2024 (+ Printable MAP)">
            <a:extLst>
              <a:ext uri="{FF2B5EF4-FFF2-40B4-BE49-F238E27FC236}">
                <a16:creationId xmlns:a16="http://schemas.microsoft.com/office/drawing/2014/main" id="{9B7087A6-B640-3AC6-0C0F-D1034E1AC3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2" b="1846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5698A5-19A0-A5F9-D72B-21263C89A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0080"/>
            <a:ext cx="10268712" cy="32278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500">
                <a:solidFill>
                  <a:schemeClr val="tx1"/>
                </a:solidFill>
              </a:rPr>
              <a:t>Let’s take a Closer look at our national parks!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930C9B-A4E5-1448-3447-40579FD7F4DF}"/>
              </a:ext>
            </a:extLst>
          </p:cNvPr>
          <p:cNvSpPr txBox="1"/>
          <p:nvPr/>
        </p:nvSpPr>
        <p:spPr>
          <a:xfrm>
            <a:off x="3359020" y="6217920"/>
            <a:ext cx="5644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Image: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https://morethanjustparks.com/list-of-national-parks-by-state/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319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Yellowstone National Park Guide: Everything to Know Before Your Trip |  Condé Nast Traveler">
            <a:extLst>
              <a:ext uri="{FF2B5EF4-FFF2-40B4-BE49-F238E27FC236}">
                <a16:creationId xmlns:a16="http://schemas.microsoft.com/office/drawing/2014/main" id="{22A2CCF7-BECD-A1B5-2EB5-92AF4952A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12191980" cy="6857990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E1234-C5A5-2023-7CEC-CEEA8C56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494" y="5109008"/>
            <a:ext cx="10787011" cy="84622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Card #1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5400" dirty="0">
                <a:solidFill>
                  <a:srgbClr val="FFFFFF"/>
                </a:solidFill>
              </a:rPr>
              <a:t>Yellowstone National Park, Wyoming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F9B67D-FCE7-271B-325C-D96512F30C91}"/>
              </a:ext>
            </a:extLst>
          </p:cNvPr>
          <p:cNvSpPr txBox="1"/>
          <p:nvPr/>
        </p:nvSpPr>
        <p:spPr>
          <a:xfrm>
            <a:off x="391886" y="6428792"/>
            <a:ext cx="5958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Image: </a:t>
            </a:r>
            <a:r>
              <a:rPr lang="en-US" sz="1400" u="sng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https://www.cntraveler.com/story/yellowstone-national-park-guide</a:t>
            </a:r>
            <a:r>
              <a:rPr lang="en-US" sz="1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4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073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Crater Lake · National Parks Conservation Association">
            <a:extLst>
              <a:ext uri="{FF2B5EF4-FFF2-40B4-BE49-F238E27FC236}">
                <a16:creationId xmlns:a16="http://schemas.microsoft.com/office/drawing/2014/main" id="{7F72685A-2A00-DC18-015A-6FE54E845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9CD68-1E92-97E0-5462-C3C31D33F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5109008"/>
            <a:ext cx="10268712" cy="84622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900" dirty="0">
                <a:solidFill>
                  <a:srgbClr val="FFFFFF"/>
                </a:solidFill>
              </a:rPr>
              <a:t>Card #2 </a:t>
            </a:r>
            <a:br>
              <a:rPr lang="en-US" sz="4900" dirty="0">
                <a:solidFill>
                  <a:srgbClr val="FFFFFF"/>
                </a:solidFill>
              </a:rPr>
            </a:br>
            <a:r>
              <a:rPr lang="en-US" sz="4900" dirty="0">
                <a:solidFill>
                  <a:srgbClr val="FFFFFF"/>
                </a:solidFill>
              </a:rPr>
              <a:t>Crater Lake National Park, Oregon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47D9E-616C-CFBD-F26E-E37C420E1291}"/>
              </a:ext>
            </a:extLst>
          </p:cNvPr>
          <p:cNvSpPr txBox="1"/>
          <p:nvPr/>
        </p:nvSpPr>
        <p:spPr>
          <a:xfrm>
            <a:off x="144488" y="6477438"/>
            <a:ext cx="4984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Image: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https://www.npca.org/parks/crater-lake-national-park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816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The Ultimate Guide to Rocky Mountain National Park">
            <a:extLst>
              <a:ext uri="{FF2B5EF4-FFF2-40B4-BE49-F238E27FC236}">
                <a16:creationId xmlns:a16="http://schemas.microsoft.com/office/drawing/2014/main" id="{9422DDBE-E8D7-4F36-72F6-6CC2A9DA9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D8FCA5-607F-7E4C-6E59-8C4E4D82D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1" y="5180207"/>
            <a:ext cx="12044218" cy="84622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900" dirty="0">
                <a:solidFill>
                  <a:srgbClr val="FFFFFF"/>
                </a:solidFill>
              </a:rPr>
              <a:t>Card #3</a:t>
            </a:r>
            <a:br>
              <a:rPr lang="en-US" sz="4900" dirty="0">
                <a:solidFill>
                  <a:srgbClr val="FFFFFF"/>
                </a:solidFill>
              </a:rPr>
            </a:br>
            <a:r>
              <a:rPr lang="en-US" sz="4900" dirty="0">
                <a:solidFill>
                  <a:srgbClr val="FFFFFF"/>
                </a:solidFill>
              </a:rPr>
              <a:t>Rocky Mountain National Park, Colorado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2E382C-581D-DAE7-EBDD-5D6A79CD050D}"/>
              </a:ext>
            </a:extLst>
          </p:cNvPr>
          <p:cNvSpPr txBox="1"/>
          <p:nvPr/>
        </p:nvSpPr>
        <p:spPr>
          <a:xfrm>
            <a:off x="364527" y="6449546"/>
            <a:ext cx="9001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Image: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https://www.aarp.org/travel/vacation-ideas/outdoors/info-2020/rocky-mountain-national-park-guide.html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2891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Point Reyes National Seashore - Wikipedia">
            <a:extLst>
              <a:ext uri="{FF2B5EF4-FFF2-40B4-BE49-F238E27FC236}">
                <a16:creationId xmlns:a16="http://schemas.microsoft.com/office/drawing/2014/main" id="{B05BAEF5-0C4B-7F97-ADD5-87872069A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FBA81C-00AD-980A-2AC5-9618445C0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" y="5593480"/>
            <a:ext cx="12191979" cy="84622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900" dirty="0">
                <a:solidFill>
                  <a:srgbClr val="FFFFFF"/>
                </a:solidFill>
              </a:rPr>
              <a:t>Card #4</a:t>
            </a:r>
            <a:br>
              <a:rPr lang="en-US" sz="4900" dirty="0">
                <a:solidFill>
                  <a:srgbClr val="FFFFFF"/>
                </a:solidFill>
              </a:rPr>
            </a:br>
            <a:r>
              <a:rPr lang="en-US" sz="4900" dirty="0">
                <a:solidFill>
                  <a:srgbClr val="FFFFFF"/>
                </a:solidFill>
              </a:rPr>
              <a:t>Point Reyes National Seashore, California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536D5F-3D32-D402-6BEF-194A77DF404A}"/>
              </a:ext>
            </a:extLst>
          </p:cNvPr>
          <p:cNvSpPr txBox="1"/>
          <p:nvPr/>
        </p:nvSpPr>
        <p:spPr>
          <a:xfrm>
            <a:off x="298580" y="6540594"/>
            <a:ext cx="5653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Image: </a:t>
            </a:r>
            <a:r>
              <a:rPr lang="en-US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https://en.wikipedia.org/wiki/Point_Reyes_National_Seashore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5965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177" name="Rectangle 717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ED32805-6E3B-82C1-CBB5-56889F27AF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9" b="1091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9" name="Rectangle 7178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A12FE-9706-57D5-0A79-A79558CE2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5109008"/>
            <a:ext cx="10268712" cy="84622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900" dirty="0">
                <a:solidFill>
                  <a:srgbClr val="FFFFFF"/>
                </a:solidFill>
              </a:rPr>
              <a:t>Card #5 </a:t>
            </a:r>
            <a:br>
              <a:rPr lang="en-US" sz="4900" dirty="0">
                <a:solidFill>
                  <a:srgbClr val="FFFFFF"/>
                </a:solidFill>
              </a:rPr>
            </a:br>
            <a:r>
              <a:rPr lang="en-US" sz="4900" dirty="0">
                <a:solidFill>
                  <a:srgbClr val="FFFFFF"/>
                </a:solidFill>
              </a:rPr>
              <a:t>Everglades National Park, Florida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51FE4-773F-C1BD-5943-DE030C300916}"/>
              </a:ext>
            </a:extLst>
          </p:cNvPr>
          <p:cNvSpPr txBox="1"/>
          <p:nvPr/>
        </p:nvSpPr>
        <p:spPr>
          <a:xfrm>
            <a:off x="322948" y="6448524"/>
            <a:ext cx="7677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Image: </a:t>
            </a:r>
            <a:r>
              <a:rPr lang="en-US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https://ruggednation.com/blogs/adventure-outpost/destination-everglades-national-park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8974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Great Smoky Mountains National Park | Tennessee River Valley">
            <a:extLst>
              <a:ext uri="{FF2B5EF4-FFF2-40B4-BE49-F238E27FC236}">
                <a16:creationId xmlns:a16="http://schemas.microsoft.com/office/drawing/2014/main" id="{EACD4C10-AA0D-06EA-8789-78E12B1D62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Rectangle 8202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89E5CA-F12C-B844-22E9-73F3BD5AD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5680624"/>
            <a:ext cx="10268712" cy="84622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900" dirty="0">
                <a:solidFill>
                  <a:srgbClr val="FFFFFF"/>
                </a:solidFill>
              </a:rPr>
              <a:t>Card #6</a:t>
            </a:r>
            <a:br>
              <a:rPr lang="en-US" sz="4900" dirty="0">
                <a:solidFill>
                  <a:srgbClr val="FFFFFF"/>
                </a:solidFill>
              </a:rPr>
            </a:br>
            <a:r>
              <a:rPr lang="en-US" sz="4900" dirty="0">
                <a:solidFill>
                  <a:srgbClr val="FFFFFF"/>
                </a:solidFill>
              </a:rPr>
              <a:t>Great Smoky Mountain National Park, Tennessee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8206AB-2CF5-B3BF-B54A-3669F8F0FAEC}"/>
              </a:ext>
            </a:extLst>
          </p:cNvPr>
          <p:cNvSpPr txBox="1"/>
          <p:nvPr/>
        </p:nvSpPr>
        <p:spPr>
          <a:xfrm>
            <a:off x="186612" y="6540594"/>
            <a:ext cx="11064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Image: </a:t>
            </a:r>
            <a:r>
              <a:rPr lang="en-US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https://tennesseerivervalleygeotourism.org/entries/great-smoky-mountains-national-park/59cc164f-dbb8-42ed-9d83-f3e2f65eae61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3904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lass of water">
            <a:extLst>
              <a:ext uri="{FF2B5EF4-FFF2-40B4-BE49-F238E27FC236}">
                <a16:creationId xmlns:a16="http://schemas.microsoft.com/office/drawing/2014/main" id="{EC38E3CA-DCA8-90E9-48D0-B88BF505A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" r="-1" b="7683"/>
          <a:stretch>
            <a:fillRect/>
          </a:stretch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7B54865-0417-4422-B63B-3E74C04CD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664432"/>
            <a:ext cx="6096000" cy="20608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FEAC22-FD46-32F6-FA9C-61BB1BA94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023" y="990599"/>
            <a:ext cx="4857751" cy="1563989"/>
          </a:xfrm>
        </p:spPr>
        <p:txBody>
          <a:bodyPr>
            <a:normAutofit/>
          </a:bodyPr>
          <a:lstStyle/>
          <a:p>
            <a:r>
              <a:rPr lang="en-US" sz="3100"/>
              <a:t>The Important Work of Hallsdale-Powell Utility District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15D795-EBA0-4245-89F8-B45948168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2727295"/>
            <a:ext cx="6096000" cy="3456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56705-6186-9DBE-8D1F-03598E19F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7024" y="3071909"/>
            <a:ext cx="4924426" cy="2795492"/>
          </a:xfrm>
        </p:spPr>
        <p:txBody>
          <a:bodyPr>
            <a:normAutofit/>
          </a:bodyPr>
          <a:lstStyle/>
          <a:p>
            <a:pPr>
              <a:lnSpc>
                <a:spcPct val="91000"/>
              </a:lnSpc>
            </a:pPr>
            <a:r>
              <a:rPr lang="en-US" sz="2000" dirty="0"/>
              <a:t>When you turn on the sink, take a shower, or fill your water bottle, the water doesn’t just appear!</a:t>
            </a:r>
          </a:p>
          <a:p>
            <a:pPr>
              <a:lnSpc>
                <a:spcPct val="91000"/>
              </a:lnSpc>
            </a:pPr>
            <a:r>
              <a:rPr lang="en-US" sz="2000" dirty="0"/>
              <a:t>The workers at Hallsdale-Powell Utility District clean water from nearby lakes so it’s safe to drink and use. Then they send it through pipes to your home!</a:t>
            </a:r>
          </a:p>
          <a:p>
            <a:pPr>
              <a:lnSpc>
                <a:spcPct val="91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9165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moky Mountains Photography Gallery of Landscape Photos | Photos by Joseph  C. Filer">
            <a:extLst>
              <a:ext uri="{FF2B5EF4-FFF2-40B4-BE49-F238E27FC236}">
                <a16:creationId xmlns:a16="http://schemas.microsoft.com/office/drawing/2014/main" id="{A0AB1D84-4654-2523-BFBC-4BCB682B3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r="4521"/>
          <a:stretch/>
        </p:blipFill>
        <p:spPr bwMode="auto">
          <a:xfrm>
            <a:off x="1524" y="10"/>
            <a:ext cx="121889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B7B54865-0417-4422-B63B-3E74C04CD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664432"/>
            <a:ext cx="6096000" cy="20608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291EA-E8AC-73EB-6B72-E3B298CDE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023" y="990599"/>
            <a:ext cx="4857751" cy="1563989"/>
          </a:xfrm>
        </p:spPr>
        <p:txBody>
          <a:bodyPr>
            <a:normAutofit/>
          </a:bodyPr>
          <a:lstStyle/>
          <a:p>
            <a:r>
              <a:rPr lang="en-US" sz="3100"/>
              <a:t>The Important Work of Hallsdale-Powell Utility District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4815D795-EBA0-4245-89F8-B45948168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2727295"/>
            <a:ext cx="6096000" cy="3456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4BBB50-9249-16EC-6EDE-95F91B67FDD8}"/>
              </a:ext>
            </a:extLst>
          </p:cNvPr>
          <p:cNvSpPr txBox="1"/>
          <p:nvPr/>
        </p:nvSpPr>
        <p:spPr>
          <a:xfrm>
            <a:off x="123792" y="6401797"/>
            <a:ext cx="5107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Image: https://www.josephfiler.com/gallery/smoky-mountains/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56B7ACD-2054-563D-E374-D760D22FD9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206837" y="3051458"/>
            <a:ext cx="587432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Safe, reliable drinking water is essential to life, health, and the well-being of our communities. Careful planning, dedicated professionals, and vital infrastructure investments make it possible for Hallsdale-Powell Utility District to deliver clean water!</a:t>
            </a:r>
          </a:p>
        </p:txBody>
      </p:sp>
    </p:spTree>
    <p:extLst>
      <p:ext uri="{BB962C8B-B14F-4D97-AF65-F5344CB8AC3E}">
        <p14:creationId xmlns:p14="http://schemas.microsoft.com/office/powerpoint/2010/main" val="4122527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12 Most Beautiful National Parks in the USA | Best National Parks">
            <a:extLst>
              <a:ext uri="{FF2B5EF4-FFF2-40B4-BE49-F238E27FC236}">
                <a16:creationId xmlns:a16="http://schemas.microsoft.com/office/drawing/2014/main" id="{221D1D4E-4E5E-A5B4-0992-4F15AF411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45AA25-734C-B4F8-8FEE-D54DCF44A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0080"/>
            <a:ext cx="10268712" cy="32278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100">
                <a:solidFill>
                  <a:schemeClr val="tx1"/>
                </a:solidFill>
              </a:rPr>
              <a:t>Which national parks have you visited?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566D66-D31E-3080-4EDD-22836CFC7352}"/>
              </a:ext>
            </a:extLst>
          </p:cNvPr>
          <p:cNvSpPr txBox="1"/>
          <p:nvPr/>
        </p:nvSpPr>
        <p:spPr>
          <a:xfrm>
            <a:off x="242596" y="6456784"/>
            <a:ext cx="7004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Image: </a:t>
            </a:r>
            <a:r>
              <a:rPr lang="en-US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https://onechelofanadventure.com/12-most-beautiful-national-parks-in-the-usa</a:t>
            </a:r>
            <a:r>
              <a:rPr lang="en-US" sz="1400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416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3B217-C79F-0761-AF25-CCEE7067C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Background on National Parks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32124-6297-5DA1-0F6D-B08114B90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National parks are designed to preserve the most special places in the United States.</a:t>
            </a:r>
          </a:p>
          <a:p>
            <a:r>
              <a:rPr lang="en-US" dirty="0"/>
              <a:t>They are available for everyone!</a:t>
            </a:r>
          </a:p>
          <a:p>
            <a:r>
              <a:rPr lang="en-US" dirty="0"/>
              <a:t>The first national park was created in 1872. Which park do you think was the first?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111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team shooting into the air from a geyser">
            <a:extLst>
              <a:ext uri="{FF2B5EF4-FFF2-40B4-BE49-F238E27FC236}">
                <a16:creationId xmlns:a16="http://schemas.microsoft.com/office/drawing/2014/main" id="{EACFD801-57D8-8274-F749-473EF9667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9" r="-1" b="2671"/>
          <a:stretch/>
        </p:blipFill>
        <p:spPr bwMode="auto">
          <a:xfrm>
            <a:off x="1524" y="10"/>
            <a:ext cx="121889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B7B54865-0417-4422-B63B-3E74C04CD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664432"/>
            <a:ext cx="6096000" cy="20608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894CF-95C7-A73A-2203-8F84C7B79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023" y="990599"/>
            <a:ext cx="4857751" cy="1563989"/>
          </a:xfrm>
        </p:spPr>
        <p:txBody>
          <a:bodyPr>
            <a:normAutofit fontScale="90000"/>
          </a:bodyPr>
          <a:lstStyle/>
          <a:p>
            <a:r>
              <a:rPr lang="en-US" sz="5100" dirty="0"/>
              <a:t>Yellowstone National Park, Wyoming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4815D795-EBA0-4245-89F8-B45948168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2727295"/>
            <a:ext cx="6096000" cy="3456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B3129-66FA-5431-F28A-57AD81560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7024" y="3071909"/>
            <a:ext cx="4924426" cy="2795492"/>
          </a:xfrm>
        </p:spPr>
        <p:txBody>
          <a:bodyPr>
            <a:normAutofit/>
          </a:bodyPr>
          <a:lstStyle/>
          <a:p>
            <a:r>
              <a:rPr lang="en-US" dirty="0"/>
              <a:t>Yellowstone National Park was the first national park, created in 1872!</a:t>
            </a:r>
          </a:p>
          <a:p>
            <a:r>
              <a:rPr lang="en-US" dirty="0"/>
              <a:t>Why do you think America wanted to protect Yellowstone?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2E62CA-470F-26C9-844F-CB9811E1D62E}"/>
              </a:ext>
            </a:extLst>
          </p:cNvPr>
          <p:cNvSpPr txBox="1"/>
          <p:nvPr/>
        </p:nvSpPr>
        <p:spPr>
          <a:xfrm>
            <a:off x="401216" y="6316824"/>
            <a:ext cx="735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Image: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https://www.moon.com/travel/national-parks/one-day-in-yellowstone-national-park</a:t>
            </a:r>
            <a:r>
              <a:rPr lang="en-US" dirty="0">
                <a:solidFill>
                  <a:srgbClr val="55903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8313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B25CF-307C-2FAE-7761-42002E545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Why National Parks?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57F7C-C7CA-119F-8F26-3D78ED2FD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National park system sites are diverse, with a wide range of plants, animals, landscapes, water features, and recreational opportunities.</a:t>
            </a:r>
          </a:p>
          <a:p>
            <a:r>
              <a:rPr lang="en-US" dirty="0"/>
              <a:t>Many parks provide habitat for threatened and endangered species. </a:t>
            </a:r>
          </a:p>
        </p:txBody>
      </p:sp>
    </p:spTree>
    <p:extLst>
      <p:ext uri="{BB962C8B-B14F-4D97-AF65-F5344CB8AC3E}">
        <p14:creationId xmlns:p14="http://schemas.microsoft.com/office/powerpoint/2010/main" val="1145720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How Wolves Change Rivers">
            <a:hlinkClick r:id="" action="ppaction://media"/>
            <a:extLst>
              <a:ext uri="{FF2B5EF4-FFF2-40B4-BE49-F238E27FC236}">
                <a16:creationId xmlns:a16="http://schemas.microsoft.com/office/drawing/2014/main" id="{D2A67CE8-7333-F678-A037-2449965026C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65853" y="643467"/>
            <a:ext cx="98602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6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7" name="Rectangle 3086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88" name="Rectangle 3087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ECE901-31DF-58C5-DB83-2B8B1F80F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>
            <a:normAutofit/>
          </a:bodyPr>
          <a:lstStyle/>
          <a:p>
            <a:r>
              <a:rPr lang="en-US" sz="4600">
                <a:solidFill>
                  <a:schemeClr val="tx1"/>
                </a:solidFill>
              </a:rPr>
              <a:t>Water in National Parks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E6163-6B14-1481-F777-8312513B7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438" y="2587625"/>
            <a:ext cx="4500737" cy="3594100"/>
          </a:xfrm>
        </p:spPr>
        <p:txBody>
          <a:bodyPr anchor="t">
            <a:normAutofit/>
          </a:bodyPr>
          <a:lstStyle/>
          <a:p>
            <a:r>
              <a:rPr lang="en-US" dirty="0"/>
              <a:t>Water plays a huge role in our national parks.</a:t>
            </a:r>
          </a:p>
          <a:p>
            <a:r>
              <a:rPr lang="en-US" dirty="0"/>
              <a:t>What are some examples of water in our national parks?</a:t>
            </a:r>
          </a:p>
        </p:txBody>
      </p:sp>
      <p:pic>
        <p:nvPicPr>
          <p:cNvPr id="3074" name="Picture 2" descr="THE TOP 15 Things To Do in Zion National Park (UPDATED 2024) | Attractions  &amp; Activities">
            <a:extLst>
              <a:ext uri="{FF2B5EF4-FFF2-40B4-BE49-F238E27FC236}">
                <a16:creationId xmlns:a16="http://schemas.microsoft.com/office/drawing/2014/main" id="{1E909DB7-B709-099D-804F-F3A4EA981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0" r="36601" b="1"/>
          <a:stretch/>
        </p:blipFill>
        <p:spPr bwMode="auto">
          <a:xfrm>
            <a:off x="6092950" y="0"/>
            <a:ext cx="60975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187F56-047A-C2AD-3FBE-DE30A9C6C933}"/>
              </a:ext>
            </a:extLst>
          </p:cNvPr>
          <p:cNvSpPr txBox="1"/>
          <p:nvPr/>
        </p:nvSpPr>
        <p:spPr>
          <a:xfrm>
            <a:off x="59752" y="6391305"/>
            <a:ext cx="4739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Image: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https://www.viator.com/Zion-National-Park/d5610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0337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A77F89CE-BF52-4AF5-8B0B-7E9693734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287B7-94B3-3617-1318-8919E1D4F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640080"/>
            <a:ext cx="4500737" cy="2194560"/>
          </a:xfrm>
        </p:spPr>
        <p:txBody>
          <a:bodyPr>
            <a:normAutofit/>
          </a:bodyPr>
          <a:lstStyle/>
          <a:p>
            <a:r>
              <a:rPr lang="en-US" sz="5100"/>
              <a:t>Water in National Parks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FB44C-BD6D-579A-FE26-DDB07CDAF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438" y="2916936"/>
            <a:ext cx="4500737" cy="3264408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Some parks were created to protect and preserve unique water features, such as the tidal aquatic zones at Point Reyes National Seashore, California.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 descr="Point Reyes National Seashore | National Park Foundation">
            <a:extLst>
              <a:ext uri="{FF2B5EF4-FFF2-40B4-BE49-F238E27FC236}">
                <a16:creationId xmlns:a16="http://schemas.microsoft.com/office/drawing/2014/main" id="{F183ECEA-B6F5-9AA0-8AAE-24D34FFBC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6259" y="1390262"/>
            <a:ext cx="5451800" cy="363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8164F7-EFB4-F0EF-A010-9D1AC32F8F6C}"/>
              </a:ext>
            </a:extLst>
          </p:cNvPr>
          <p:cNvSpPr txBox="1"/>
          <p:nvPr/>
        </p:nvSpPr>
        <p:spPr>
          <a:xfrm>
            <a:off x="93947" y="6211894"/>
            <a:ext cx="6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Image: </a:t>
            </a:r>
            <a:r>
              <a:rPr lang="en-US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https://www.nationalparks.org/explore/parks/point-reyes-national-seashore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9585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44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815DB-854C-2A67-AB1B-948B434A4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17499"/>
            <a:ext cx="4500737" cy="2095501"/>
          </a:xfrm>
        </p:spPr>
        <p:txBody>
          <a:bodyPr>
            <a:normAutofit/>
          </a:bodyPr>
          <a:lstStyle/>
          <a:p>
            <a:r>
              <a:rPr lang="en-US" sz="4600">
                <a:solidFill>
                  <a:schemeClr val="tx1"/>
                </a:solidFill>
              </a:rPr>
              <a:t>Water in National Parks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E3C77-A98A-083B-AA06-2B1F32289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438" y="2587625"/>
            <a:ext cx="4500737" cy="3594100"/>
          </a:xfrm>
        </p:spPr>
        <p:txBody>
          <a:bodyPr anchor="t">
            <a:normAutofit/>
          </a:bodyPr>
          <a:lstStyle/>
          <a:p>
            <a:r>
              <a:rPr lang="en-US" dirty="0"/>
              <a:t>Other parks preserve landscapes shaped by water, such as Grand Canyon National Park in Arizona, which is carved by the rushing Colorado River. </a:t>
            </a:r>
          </a:p>
        </p:txBody>
      </p:sp>
      <p:pic>
        <p:nvPicPr>
          <p:cNvPr id="5122" name="Picture 2" descr="Colorado River in the Grand Canyon -">
            <a:extLst>
              <a:ext uri="{FF2B5EF4-FFF2-40B4-BE49-F238E27FC236}">
                <a16:creationId xmlns:a16="http://schemas.microsoft.com/office/drawing/2014/main" id="{10970807-AF4C-22E1-3611-F86B668E7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2" r="12199" b="-1"/>
          <a:stretch/>
        </p:blipFill>
        <p:spPr bwMode="auto">
          <a:xfrm>
            <a:off x="6094474" y="10"/>
            <a:ext cx="60975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2955EE-0B58-793F-6A96-CBDE973E798E}"/>
              </a:ext>
            </a:extLst>
          </p:cNvPr>
          <p:cNvSpPr txBox="1"/>
          <p:nvPr/>
        </p:nvSpPr>
        <p:spPr>
          <a:xfrm>
            <a:off x="167951" y="6447453"/>
            <a:ext cx="6559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Image: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https://www.americanrivers.org/river/colorado-river-in-the-grand-canyon-2/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6332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JuxtaposeVTI">
  <a:themeElements>
    <a:clrScheme name="AnalogousFromDarkSeedLeftStep">
      <a:dk1>
        <a:srgbClr val="000000"/>
      </a:dk1>
      <a:lt1>
        <a:srgbClr val="FFFFFF"/>
      </a:lt1>
      <a:dk2>
        <a:srgbClr val="223C29"/>
      </a:dk2>
      <a:lt2>
        <a:srgbClr val="E8E3E2"/>
      </a:lt2>
      <a:accent1>
        <a:srgbClr val="4AB0BC"/>
      </a:accent1>
      <a:accent2>
        <a:srgbClr val="3BB18D"/>
      </a:accent2>
      <a:accent3>
        <a:srgbClr val="47B666"/>
      </a:accent3>
      <a:accent4>
        <a:srgbClr val="4CB13B"/>
      </a:accent4>
      <a:accent5>
        <a:srgbClr val="80AF45"/>
      </a:accent5>
      <a:accent6>
        <a:srgbClr val="A4A637"/>
      </a:accent6>
      <a:hlink>
        <a:srgbClr val="559030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139083-fefa-45ac-b732-0686f19a256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BC6B85BF7BDF43934C61E3DF9FD577" ma:contentTypeVersion="6" ma:contentTypeDescription="Create a new document." ma:contentTypeScope="" ma:versionID="3e3218a4372cfbf72ff49d227baf0067">
  <xsd:schema xmlns:xsd="http://www.w3.org/2001/XMLSchema" xmlns:xs="http://www.w3.org/2001/XMLSchema" xmlns:p="http://schemas.microsoft.com/office/2006/metadata/properties" xmlns:ns3="fb139083-fefa-45ac-b732-0686f19a256f" targetNamespace="http://schemas.microsoft.com/office/2006/metadata/properties" ma:root="true" ma:fieldsID="b449c38c58680cc32cbd9da836a56216" ns3:_="">
    <xsd:import namespace="fb139083-fefa-45ac-b732-0686f19a256f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139083-fefa-45ac-b732-0686f19a256f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26DA18-AC52-40AE-AE79-BA2FB69C41FF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fb139083-fefa-45ac-b732-0686f19a256f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00ED527-F11F-4FA5-8C78-7795066B7E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139083-fefa-45ac-b732-0686f19a25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4B86EA-BE58-4F4C-BFD6-C91EC0E2E8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591</Words>
  <Application>Microsoft Office PowerPoint</Application>
  <PresentationFormat>Widescreen</PresentationFormat>
  <Paragraphs>48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JuxtaposeVTI</vt:lpstr>
      <vt:lpstr>Discover the Waters of our National Parks</vt:lpstr>
      <vt:lpstr>Which national parks have you visited?</vt:lpstr>
      <vt:lpstr>Background on National Parks</vt:lpstr>
      <vt:lpstr>Yellowstone National Park, Wyoming</vt:lpstr>
      <vt:lpstr>Why National Parks?</vt:lpstr>
      <vt:lpstr>PowerPoint Presentation</vt:lpstr>
      <vt:lpstr>Water in National Parks</vt:lpstr>
      <vt:lpstr>Water in National Parks</vt:lpstr>
      <vt:lpstr>Water in National Parks</vt:lpstr>
      <vt:lpstr>Let’s take a Closer look at our national parks!</vt:lpstr>
      <vt:lpstr>Card #1 Yellowstone National Park, Wyoming</vt:lpstr>
      <vt:lpstr>Card #2  Crater Lake National Park, Oregon</vt:lpstr>
      <vt:lpstr>Card #3 Rocky Mountain National Park, Colorado</vt:lpstr>
      <vt:lpstr>Card #4 Point Reyes National Seashore, California</vt:lpstr>
      <vt:lpstr>Card #5  Everglades National Park, Florida</vt:lpstr>
      <vt:lpstr>Card #6 Great Smoky Mountain National Park, Tennessee</vt:lpstr>
      <vt:lpstr>The Important Work of Hallsdale-Powell Utility District</vt:lpstr>
      <vt:lpstr>The Important Work of Hallsdale-Powell Utility District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Lindsey Montierth</dc:creator>
  <cp:lastModifiedBy>Lindsey Montierth</cp:lastModifiedBy>
  <cp:revision>2</cp:revision>
  <dcterms:created xsi:type="dcterms:W3CDTF">2024-08-05T13:50:02Z</dcterms:created>
  <dcterms:modified xsi:type="dcterms:W3CDTF">2025-08-04T18:23:57Z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0x01010011BC6B85BF7BDF43934C61E3DF9FD577</vt:lpwstr>
  </property>
</Properties>
</file>