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7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18E2D-5602-4C43-9A8A-8EB1AA5E5C0A}" v="4" dt="2025-07-21T18:25:48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1FA4036-D0EF-44E8-8658-E935FE6284F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B3D3D0A-E930-42F7-905A-59DFFA0A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https://www.youtube.com/watch?v=pEUzot8Zufo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D3D0A-E930-42F7-905A-59DFFA0A04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https://www.youtube.com/watch?v=nHGRcXD5SMM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D3D0A-E930-42F7-905A-59DFFA0A04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9E28B811-9B9B-4E7C-AABE-7943ADA5A32E}" type="datetime1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3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161C-D2AD-4A6D-AAED-FD1C7BA76649}" type="datetime1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FCCB-9BC4-430B-8BCE-EF2B7D431355}" type="datetime1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60D4-F0C6-4878-BF8D-A0C0BBD7E38A}" type="datetime1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D658-D300-481F-BF35-5C07B53C9FFB}" type="datetime1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8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89F8-C215-4AF8-89D5-AE3A33C4798F}" type="datetime1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02-2099-4073-830C-3D289558763A}" type="datetime1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9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5C8-FDFC-444C-B5A8-441EC93F94A0}" type="datetime1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E936-DD80-4AC1-905E-4A61E24A6F3D}" type="datetime1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7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0B7C-7162-46C2-AB8B-F599520A4D3A}" type="datetime1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5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FFE4-8BB8-4719-BD82-ED2EA7A31796}" type="datetime1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35CD87B-2FA1-4EF2-B71F-121A770FE7BD}" type="datetime1">
              <a:rPr lang="en-US" smtClean="0"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69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8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GRcXD5SMM?feature=oembed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EUzot8Zufo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ugh stormy water in motion">
            <a:extLst>
              <a:ext uri="{FF2B5EF4-FFF2-40B4-BE49-F238E27FC236}">
                <a16:creationId xmlns:a16="http://schemas.microsoft.com/office/drawing/2014/main" id="{799F1BC2-313A-E792-F129-B5D78FE359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t="8596" b="16498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438389-5A60-2CA8-F87B-A1C71BBE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334000" cy="2576512"/>
          </a:xfrm>
        </p:spPr>
        <p:txBody>
          <a:bodyPr>
            <a:normAutofit/>
          </a:bodyPr>
          <a:lstStyle/>
          <a:p>
            <a:pPr algn="l"/>
            <a:r>
              <a:rPr lang="en-US" sz="8000">
                <a:solidFill>
                  <a:srgbClr val="FFFFFF"/>
                </a:solidFill>
              </a:rPr>
              <a:t>Water 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013FE-027D-2A3E-42E0-3A3F15C9D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Hallsdale-Powell Utility District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53B47-50C4-264E-658D-CC5339CF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B424-E1D8-D19E-E8B9-7D40179F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91" y="388982"/>
            <a:ext cx="9144000" cy="1263649"/>
          </a:xfrm>
        </p:spPr>
        <p:txBody>
          <a:bodyPr/>
          <a:lstStyle/>
          <a:p>
            <a:r>
              <a:rPr lang="en-US" dirty="0"/>
              <a:t>Let’s create our own model!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A3E45-F704-0B58-C205-B990F277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10</a:t>
            </a:fld>
            <a:endParaRPr lang="en-US"/>
          </a:p>
        </p:txBody>
      </p:sp>
      <p:pic>
        <p:nvPicPr>
          <p:cNvPr id="5" name="Online Media 4" title="Water Power">
            <a:hlinkClick r:id="" action="ppaction://media"/>
            <a:extLst>
              <a:ext uri="{FF2B5EF4-FFF2-40B4-BE49-F238E27FC236}">
                <a16:creationId xmlns:a16="http://schemas.microsoft.com/office/drawing/2014/main" id="{A6AE47D5-F658-F7EB-CAD4-2F85E74C62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0039" y="1176206"/>
            <a:ext cx="9495704" cy="53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IoT and the Future of Hydropower">
            <a:extLst>
              <a:ext uri="{FF2B5EF4-FFF2-40B4-BE49-F238E27FC236}">
                <a16:creationId xmlns:a16="http://schemas.microsoft.com/office/drawing/2014/main" id="{C5F31FA1-8C6E-DAE7-2E63-6A551D2F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1" r="1" b="1"/>
          <a:stretch/>
        </p:blipFill>
        <p:spPr bwMode="auto">
          <a:xfrm>
            <a:off x="20" y="10"/>
            <a:ext cx="1219143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12010-3579-9CA1-277E-8EFBCC4D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5334000" cy="353501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Great work engineers!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68F47-B75F-45FC-6288-FFFE644FD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55" y="4953001"/>
            <a:ext cx="5334000" cy="762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How could you have improved your model?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5E43D-E3CA-CAEF-11B7-02AE4D6D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D643A852-0206-46AC-B0EB-645612933129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2D765-D899-B6CA-EAFE-12255665FBAE}"/>
              </a:ext>
            </a:extLst>
          </p:cNvPr>
          <p:cNvSpPr txBox="1"/>
          <p:nvPr/>
        </p:nvSpPr>
        <p:spPr>
          <a:xfrm>
            <a:off x="267855" y="6456406"/>
            <a:ext cx="5228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https://www.powermag.com/iiot-and-the-future-of-hydropower/</a:t>
            </a:r>
          </a:p>
        </p:txBody>
      </p:sp>
    </p:spTree>
    <p:extLst>
      <p:ext uri="{BB962C8B-B14F-4D97-AF65-F5344CB8AC3E}">
        <p14:creationId xmlns:p14="http://schemas.microsoft.com/office/powerpoint/2010/main" val="25163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2B3A4-F877-C62B-C3ED-A7970183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0769"/>
            <a:ext cx="3810001" cy="2025649"/>
          </a:xfrm>
        </p:spPr>
        <p:txBody>
          <a:bodyPr anchor="b">
            <a:normAutofit/>
          </a:bodyPr>
          <a:lstStyle/>
          <a:p>
            <a:r>
              <a:rPr lang="en-US" sz="3400" dirty="0"/>
              <a:t>The Important Work at Hallsdale-Powell Utility District</a:t>
            </a:r>
          </a:p>
        </p:txBody>
      </p:sp>
      <p:pic>
        <p:nvPicPr>
          <p:cNvPr id="1026" name="Picture 2" descr="Norris Dam State Park - Adventure Anderson">
            <a:extLst>
              <a:ext uri="{FF2B5EF4-FFF2-40B4-BE49-F238E27FC236}">
                <a16:creationId xmlns:a16="http://schemas.microsoft.com/office/drawing/2014/main" id="{20A7C7E4-BDB2-E5ED-703A-B1C84059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1456764"/>
            <a:ext cx="6096000" cy="39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A447-3642-DD9F-D686-709D58FA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43A852-0206-46AC-B0EB-645612933129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F38D-5968-923A-F2A4-06F8E638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27187"/>
            <a:ext cx="4400549" cy="3768813"/>
          </a:xfrm>
        </p:spPr>
        <p:txBody>
          <a:bodyPr>
            <a:noAutofit/>
          </a:bodyPr>
          <a:lstStyle/>
          <a:p>
            <a:r>
              <a:rPr lang="en-US" sz="2400" dirty="0"/>
              <a:t>Hallsdale-Powell Utility District gets its water from Norris and Melton Hill Lakes. These lakes formed because of dams!</a:t>
            </a:r>
          </a:p>
          <a:p>
            <a:r>
              <a:rPr lang="en-US" sz="2400" dirty="0"/>
              <a:t>Dams help store and control water. Hallsdale-Powell Utility District treats the water and delivers it to your home and school!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30AC8-4468-E95A-658C-08ED0BF8381D}"/>
              </a:ext>
            </a:extLst>
          </p:cNvPr>
          <p:cNvSpPr txBox="1"/>
          <p:nvPr/>
        </p:nvSpPr>
        <p:spPr>
          <a:xfrm>
            <a:off x="166255" y="6428509"/>
            <a:ext cx="4385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Image: https://adventureanderson.com/places/norris-dam-state-park/</a:t>
            </a:r>
          </a:p>
        </p:txBody>
      </p:sp>
    </p:spTree>
    <p:extLst>
      <p:ext uri="{BB962C8B-B14F-4D97-AF65-F5344CB8AC3E}">
        <p14:creationId xmlns:p14="http://schemas.microsoft.com/office/powerpoint/2010/main" val="350512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C6C93-2638-526E-5481-E2739945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42975"/>
            <a:ext cx="4352925" cy="256698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5000"/>
              <a:t>What ways can we use water as energy?</a:t>
            </a:r>
          </a:p>
        </p:txBody>
      </p:sp>
      <p:pic>
        <p:nvPicPr>
          <p:cNvPr id="2050" name="Picture 2" descr="3 Renewable Energy Stocks With Unstoppable Momentum | InvestorPlace">
            <a:extLst>
              <a:ext uri="{FF2B5EF4-FFF2-40B4-BE49-F238E27FC236}">
                <a16:creationId xmlns:a16="http://schemas.microsoft.com/office/drawing/2014/main" id="{2BB7B9EF-537B-DEBF-5AC8-29FDFDD5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r="25750" b="2"/>
          <a:stretch/>
        </p:blipFill>
        <p:spPr bwMode="auto">
          <a:xfrm>
            <a:off x="5334000" y="762000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86E3368C-B3A5-484E-8070-EC7E903F8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72A2B9B4-6095-47C2-8BBC-4792C5C7A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0751C-990C-3A00-6F5A-A5F5D87BCA08}"/>
              </a:ext>
            </a:extLst>
          </p:cNvPr>
          <p:cNvSpPr txBox="1"/>
          <p:nvPr/>
        </p:nvSpPr>
        <p:spPr>
          <a:xfrm>
            <a:off x="147782" y="6557818"/>
            <a:ext cx="7355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https://investorplace.com/2024/06/3-renewable-energy-stocks-with-unstoppable-momentum/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0E414-DAB5-4F86-8ED7-825C21CD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7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ing a Water Wheel – Perkins School for the Blind">
            <a:extLst>
              <a:ext uri="{FF2B5EF4-FFF2-40B4-BE49-F238E27FC236}">
                <a16:creationId xmlns:a16="http://schemas.microsoft.com/office/drawing/2014/main" id="{90249DEC-68C1-A0D1-8725-676CB9D3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b="7676"/>
          <a:stretch/>
        </p:blipFill>
        <p:spPr bwMode="auto">
          <a:xfrm>
            <a:off x="-524" y="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4BF612-6924-BD43-9DA1-296539B6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8" y="252316"/>
            <a:ext cx="6413241" cy="343327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Water has been used as an energy source for 2,000 years! It was first used by early farmers to grind wheat into flour.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C2935-B8A1-CAE2-F892-85590DF9E356}"/>
              </a:ext>
            </a:extLst>
          </p:cNvPr>
          <p:cNvSpPr txBox="1"/>
          <p:nvPr/>
        </p:nvSpPr>
        <p:spPr>
          <a:xfrm>
            <a:off x="210585" y="6488668"/>
            <a:ext cx="4613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https://www.perkins.org/resource/building-water-wheel/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83D1-31E4-E944-72E3-5CFF8E04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over Dam Information | Lake Mead | Travel Nevada">
            <a:extLst>
              <a:ext uri="{FF2B5EF4-FFF2-40B4-BE49-F238E27FC236}">
                <a16:creationId xmlns:a16="http://schemas.microsoft.com/office/drawing/2014/main" id="{61E0A15E-A048-915F-42C9-0508A73B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EB84F2-0290-FBC5-CA80-E05E7C69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14475"/>
            <a:ext cx="8381999" cy="199548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Since nature can produce water over and over again, what type of resource is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3FA5A-4E40-F2F6-EB7B-922245D4910D}"/>
              </a:ext>
            </a:extLst>
          </p:cNvPr>
          <p:cNvSpPr txBox="1"/>
          <p:nvPr/>
        </p:nvSpPr>
        <p:spPr>
          <a:xfrm>
            <a:off x="205273" y="6456784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https://travelnevada.com/hoover-dam/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D9CF1-0099-7211-11A2-BE54EF30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39B0B-F812-87F9-83DF-1F90E834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47" y="935525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are several different types of water wheels</a:t>
            </a:r>
          </a:p>
        </p:txBody>
      </p:sp>
      <p:pic>
        <p:nvPicPr>
          <p:cNvPr id="4098" name="Picture 2" descr="The Richmond Conspiracy: Water Wheels, Reaction Wheels, Saw Mill and Grist  Mill Basics">
            <a:extLst>
              <a:ext uri="{FF2B5EF4-FFF2-40B4-BE49-F238E27FC236}">
                <a16:creationId xmlns:a16="http://schemas.microsoft.com/office/drawing/2014/main" id="{0A81A13E-B082-C551-8E92-7CA257DC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371190"/>
            <a:ext cx="9525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2E867E-9302-CA57-AC86-AB316B26B701}"/>
              </a:ext>
            </a:extLst>
          </p:cNvPr>
          <p:cNvSpPr txBox="1"/>
          <p:nvPr/>
        </p:nvSpPr>
        <p:spPr>
          <a:xfrm>
            <a:off x="175125" y="6550223"/>
            <a:ext cx="6638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https://richmondconspiracy.blogspot.com/2013/03/water-wheel-and-mill-basics.html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1893C-03B5-0A7A-951A-B932A24E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4F4D-08F3-5ECF-518C-455C9150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4182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en-US" dirty="0"/>
              <a:t>Dams use a similar technology on a much larger scale</a:t>
            </a:r>
          </a:p>
        </p:txBody>
      </p:sp>
      <p:pic>
        <p:nvPicPr>
          <p:cNvPr id="5122" name="Picture 2" descr="Types of Hydropower Plants | Department of Energy">
            <a:extLst>
              <a:ext uri="{FF2B5EF4-FFF2-40B4-BE49-F238E27FC236}">
                <a16:creationId xmlns:a16="http://schemas.microsoft.com/office/drawing/2014/main" id="{193085F6-A4A4-E2DE-6500-325FF20AD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718414"/>
            <a:ext cx="7558484" cy="45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03BB94-D333-56A4-F0D2-FB6743F0F587}"/>
              </a:ext>
            </a:extLst>
          </p:cNvPr>
          <p:cNvSpPr txBox="1"/>
          <p:nvPr/>
        </p:nvSpPr>
        <p:spPr>
          <a:xfrm>
            <a:off x="244443" y="6421513"/>
            <a:ext cx="500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https://www.energy.gov/eere/water/types-hydropower-plants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8B39-909D-DBB6-FF31-4BDC7ECC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6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95963-1D2A-B374-C386-E59251BE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US" sz="4100"/>
              <a:t>Did you know we have many dams in Tennessee? </a:t>
            </a:r>
          </a:p>
        </p:txBody>
      </p:sp>
      <p:pic>
        <p:nvPicPr>
          <p:cNvPr id="1026" name="Picture 2" descr="Norris Dam - Andersonville TN - Living New Deal">
            <a:extLst>
              <a:ext uri="{FF2B5EF4-FFF2-40B4-BE49-F238E27FC236}">
                <a16:creationId xmlns:a16="http://schemas.microsoft.com/office/drawing/2014/main" id="{6296409D-A8F9-3490-6AA7-9A37D795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7" r="15748"/>
          <a:stretch/>
        </p:blipFill>
        <p:spPr bwMode="auto"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2" name="Group 6161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6163" name="Freeform: Shape 6162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64" name="Freeform: Shape 6163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78E40-ECCC-0E52-D77B-4F0F7935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43A852-0206-46AC-B0EB-64561293312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F047-D8E1-A1C3-CB08-69CC62E9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/>
          </a:bodyPr>
          <a:lstStyle/>
          <a:p>
            <a:r>
              <a:rPr lang="en-US" dirty="0"/>
              <a:t>Norris Dam was the first dam built by the TVA in 1936. It controls flood water and provides electric power to nearby towns. </a:t>
            </a:r>
          </a:p>
          <a:p>
            <a:r>
              <a:rPr lang="en-US" dirty="0"/>
              <a:t>It is 1860 feet long and 265 feet tall!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DEC23-9AEC-993A-5B69-46E7EDBED3F3}"/>
              </a:ext>
            </a:extLst>
          </p:cNvPr>
          <p:cNvSpPr txBox="1"/>
          <p:nvPr/>
        </p:nvSpPr>
        <p:spPr>
          <a:xfrm>
            <a:off x="0" y="6517800"/>
            <a:ext cx="4906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https://livingnewdeal.org/sites/norris-dam-andersonville-tn/</a:t>
            </a:r>
          </a:p>
        </p:txBody>
      </p:sp>
    </p:spTree>
    <p:extLst>
      <p:ext uri="{BB962C8B-B14F-4D97-AF65-F5344CB8AC3E}">
        <p14:creationId xmlns:p14="http://schemas.microsoft.com/office/powerpoint/2010/main" val="278141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Navigating the New Frontier of Renewable Energy - Newsweek">
            <a:extLst>
              <a:ext uri="{FF2B5EF4-FFF2-40B4-BE49-F238E27FC236}">
                <a16:creationId xmlns:a16="http://schemas.microsoft.com/office/drawing/2014/main" id="{BF6170C9-61AA-9DCB-0A53-7829602667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1" b="1"/>
          <a:stretch/>
        </p:blipFill>
        <p:spPr bwMode="auto">
          <a:xfrm>
            <a:off x="20" y="10"/>
            <a:ext cx="1219143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AF573-3330-F631-9E4A-2F294B38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5334000" cy="353501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What are some benefits to capturing energy using a renewable source?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C2EE1-EB46-074D-EC5C-9D40A931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D643A852-0206-46AC-B0EB-645612933129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ECE19-336D-BADC-8633-CB3EDD5A4147}"/>
              </a:ext>
            </a:extLst>
          </p:cNvPr>
          <p:cNvSpPr txBox="1"/>
          <p:nvPr/>
        </p:nvSpPr>
        <p:spPr>
          <a:xfrm>
            <a:off x="360218" y="6456406"/>
            <a:ext cx="643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https://www.newsweek.com/navigating-new-frontier-renewable-energy-1872616</a:t>
            </a:r>
          </a:p>
        </p:txBody>
      </p:sp>
    </p:spTree>
    <p:extLst>
      <p:ext uri="{BB962C8B-B14F-4D97-AF65-F5344CB8AC3E}">
        <p14:creationId xmlns:p14="http://schemas.microsoft.com/office/powerpoint/2010/main" val="175780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Renewable Energy 101: How Does Hydroelectricity Work?">
            <a:hlinkClick r:id="" action="ppaction://media"/>
            <a:extLst>
              <a:ext uri="{FF2B5EF4-FFF2-40B4-BE49-F238E27FC236}">
                <a16:creationId xmlns:a16="http://schemas.microsoft.com/office/drawing/2014/main" id="{56CD5F6D-1CA0-50BA-1A5D-E7CA76B11A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4402" y="576404"/>
            <a:ext cx="9795239" cy="55346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A7645-3FEB-9CF8-DF6D-40289EB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14DC3"/>
      </a:accent1>
      <a:accent2>
        <a:srgbClr val="613FB3"/>
      </a:accent2>
      <a:accent3>
        <a:srgbClr val="4D5BC3"/>
      </a:accent3>
      <a:accent4>
        <a:srgbClr val="3B7BB1"/>
      </a:accent4>
      <a:accent5>
        <a:srgbClr val="4BBABF"/>
      </a:accent5>
      <a:accent6>
        <a:srgbClr val="3BB185"/>
      </a:accent6>
      <a:hlink>
        <a:srgbClr val="3A96AE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C6B85BF7BDF43934C61E3DF9FD577" ma:contentTypeVersion="10" ma:contentTypeDescription="Create a new document." ma:contentTypeScope="" ma:versionID="1ef911eb28d7bd83ab575e6152ffcbc1">
  <xsd:schema xmlns:xsd="http://www.w3.org/2001/XMLSchema" xmlns:xs="http://www.w3.org/2001/XMLSchema" xmlns:p="http://schemas.microsoft.com/office/2006/metadata/properties" xmlns:ns3="fb139083-fefa-45ac-b732-0686f19a256f" targetNamespace="http://schemas.microsoft.com/office/2006/metadata/properties" ma:root="true" ma:fieldsID="fe2fabcd047c3f6875a3f3f0f24a78d7" ns3:_="">
    <xsd:import namespace="fb139083-fefa-45ac-b732-0686f19a256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39083-fefa-45ac-b732-0686f19a256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39083-fefa-45ac-b732-0686f19a256f" xsi:nil="true"/>
  </documentManagement>
</p:properties>
</file>

<file path=customXml/itemProps1.xml><?xml version="1.0" encoding="utf-8"?>
<ds:datastoreItem xmlns:ds="http://schemas.openxmlformats.org/officeDocument/2006/customXml" ds:itemID="{EA1BA993-8A16-415A-804D-41DBE7DCA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39083-fefa-45ac-b732-0686f19a2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3B52BA-56BE-4ED1-A2E9-06A655A8FE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2C2588-F46F-4AAD-8B3C-5833EA3CED4B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fb139083-fefa-45ac-b732-0686f19a256f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347</Words>
  <Application>Microsoft Office PowerPoint</Application>
  <PresentationFormat>Widescreen</PresentationFormat>
  <Paragraphs>42</Paragraphs>
  <Slides>12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TornVTI</vt:lpstr>
      <vt:lpstr>Water Power</vt:lpstr>
      <vt:lpstr>What ways can we use water as energy?</vt:lpstr>
      <vt:lpstr>Water has been used as an energy source for 2,000 years! It was first used by early farmers to grind wheat into flour. </vt:lpstr>
      <vt:lpstr>Since nature can produce water over and over again, what type of resource is it?</vt:lpstr>
      <vt:lpstr>There are several different types of water wheels</vt:lpstr>
      <vt:lpstr>Dams use a similar technology on a much larger scale</vt:lpstr>
      <vt:lpstr>Did you know we have many dams in Tennessee? </vt:lpstr>
      <vt:lpstr>What are some benefits to capturing energy using a renewable source?</vt:lpstr>
      <vt:lpstr>PowerPoint Presentation</vt:lpstr>
      <vt:lpstr>Let’s create our own model!</vt:lpstr>
      <vt:lpstr>Great work engineers!</vt:lpstr>
      <vt:lpstr>The Important Work at Hallsdale-Powell Utility District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Lindsey Montierth</dc:creator>
  <cp:lastModifiedBy>Lindsey Montierth</cp:lastModifiedBy>
  <cp:revision>2</cp:revision>
  <cp:lastPrinted>2024-08-16T18:18:44Z</cp:lastPrinted>
  <dcterms:created xsi:type="dcterms:W3CDTF">2024-08-16T15:24:39Z</dcterms:created>
  <dcterms:modified xsi:type="dcterms:W3CDTF">2025-07-22T18:08:54Z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0x01010011BC6B85BF7BDF43934C61E3DF9FD577</vt:lpwstr>
  </property>
</Properties>
</file>