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notesMasterIdLst>
    <p:notesMasterId r:id="rId16"/>
  </p:notesMasterIdLst>
  <p:sldIdLst>
    <p:sldId id="256" r:id="rId5"/>
    <p:sldId id="275" r:id="rId6"/>
    <p:sldId id="274" r:id="rId7"/>
    <p:sldId id="258" r:id="rId8"/>
    <p:sldId id="259" r:id="rId9"/>
    <p:sldId id="276" r:id="rId10"/>
    <p:sldId id="260" r:id="rId11"/>
    <p:sldId id="261" r:id="rId12"/>
    <p:sldId id="277" r:id="rId13"/>
    <p:sldId id="264" r:id="rId14"/>
    <p:sldId id="26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08D363-354F-4410-B982-DB2D12015646}" v="36" dt="2026-01-08T21:00:55.2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4" d="100"/>
          <a:sy n="104" d="100"/>
        </p:scale>
        <p:origin x="87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72951F-6FEF-4B34-933D-2E7B60ACA44D}" type="datetimeFigureOut">
              <a:rPr lang="en-US" smtClean="0"/>
              <a:t>1/14/2026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9A8B9-220B-4EF6-9EBC-9ECB46165243}" type="slidenum">
              <a:rPr lang="en-US" smtClean="0"/>
              <a:t>‹#›</a:t>
            </a:fld>
            <a:endParaRPr lang="en-US"/>
          </a:p>
        </p:txBody>
      </p:sp>
    </p:spTree>
    <p:extLst>
      <p:ext uri="{BB962C8B-B14F-4D97-AF65-F5344CB8AC3E}">
        <p14:creationId xmlns:p14="http://schemas.microsoft.com/office/powerpoint/2010/main" val="3659976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https://www.youtube.com/watch?v=zNdbj3PbX6o </a:t>
            </a:r>
          </a:p>
        </p:txBody>
      </p:sp>
      <p:sp>
        <p:nvSpPr>
          <p:cNvPr id="4" name="Slide Number Placeholder 3"/>
          <p:cNvSpPr>
            <a:spLocks noGrp="1"/>
          </p:cNvSpPr>
          <p:nvPr>
            <p:ph type="sldNum" sz="quarter" idx="5"/>
          </p:nvPr>
        </p:nvSpPr>
        <p:spPr/>
        <p:txBody>
          <a:bodyPr/>
          <a:lstStyle/>
          <a:p>
            <a:fld id="{EFF9A8B9-220B-4EF6-9EBC-9ECB46165243}" type="slidenum">
              <a:rPr lang="en-US" smtClean="0"/>
              <a:t>11</a:t>
            </a:fld>
            <a:endParaRPr lang="en-US"/>
          </a:p>
        </p:txBody>
      </p:sp>
    </p:spTree>
    <p:extLst>
      <p:ext uri="{BB962C8B-B14F-4D97-AF65-F5344CB8AC3E}">
        <p14:creationId xmlns:p14="http://schemas.microsoft.com/office/powerpoint/2010/main" val="348367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8808-26D1-4F4B-96F4-F3082078DD61}"/>
              </a:ext>
            </a:extLst>
          </p:cNvPr>
          <p:cNvSpPr>
            <a:spLocks noGrp="1"/>
          </p:cNvSpPr>
          <p:nvPr>
            <p:ph type="ctrTitle"/>
          </p:nvPr>
        </p:nvSpPr>
        <p:spPr>
          <a:xfrm>
            <a:off x="1257008" y="1122362"/>
            <a:ext cx="8816632" cy="357155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2E0C639-B0CD-4365-98A9-C1E5FF6CF450}"/>
              </a:ext>
            </a:extLst>
          </p:cNvPr>
          <p:cNvSpPr>
            <a:spLocks noGrp="1"/>
          </p:cNvSpPr>
          <p:nvPr>
            <p:ph type="subTitle" idx="1"/>
          </p:nvPr>
        </p:nvSpPr>
        <p:spPr>
          <a:xfrm>
            <a:off x="1257008" y="5521960"/>
            <a:ext cx="8816632" cy="944879"/>
          </a:xfrm>
        </p:spPr>
        <p:txBody>
          <a:bodyPr anchor="ct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6780C52-E6BB-4B27-B5D8-2D33B2497C56}"/>
              </a:ext>
            </a:extLst>
          </p:cNvPr>
          <p:cNvSpPr>
            <a:spLocks noGrp="1"/>
          </p:cNvSpPr>
          <p:nvPr>
            <p:ph type="dt" sz="half" idx="10"/>
          </p:nvPr>
        </p:nvSpPr>
        <p:spPr/>
        <p:txBody>
          <a:bodyPr/>
          <a:lstStyle/>
          <a:p>
            <a:fld id="{F6CCBF3A-D7FB-4B97-8FD5-6FFB20CB1E84}" type="datetimeFigureOut">
              <a:rPr lang="en-US" smtClean="0"/>
              <a:t>1/14/2026</a:t>
            </a:fld>
            <a:endParaRPr lang="en-US"/>
          </a:p>
        </p:txBody>
      </p:sp>
      <p:sp>
        <p:nvSpPr>
          <p:cNvPr id="5" name="Footer Placeholder 4">
            <a:extLst>
              <a:ext uri="{FF2B5EF4-FFF2-40B4-BE49-F238E27FC236}">
                <a16:creationId xmlns:a16="http://schemas.microsoft.com/office/drawing/2014/main" id="{AF77C649-4A0C-4EF2-8FC1-2BCF0BF9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16" name="Straight Connector 15">
            <a:extLst>
              <a:ext uri="{FF2B5EF4-FFF2-40B4-BE49-F238E27FC236}">
                <a16:creationId xmlns:a16="http://schemas.microsoft.com/office/drawing/2014/main" id="{24A7CC8F-56A6-423D-B67A-8BA89D3EC911}"/>
              </a:ext>
            </a:extLst>
          </p:cNvPr>
          <p:cNvCxnSpPr>
            <a:cxnSpLocks/>
          </p:cNvCxnSpPr>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388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6D52-667C-4E67-9038-A0BDFD8CCD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3E72AC-0272-475A-BD25-2AB7AC1DEF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FBFF2-9ECB-4CDD-87FA-9DD1F87BFDE9}"/>
              </a:ext>
            </a:extLst>
          </p:cNvPr>
          <p:cNvSpPr>
            <a:spLocks noGrp="1"/>
          </p:cNvSpPr>
          <p:nvPr>
            <p:ph type="dt" sz="half" idx="10"/>
          </p:nvPr>
        </p:nvSpPr>
        <p:spPr/>
        <p:txBody>
          <a:bodyPr/>
          <a:lstStyle/>
          <a:p>
            <a:fld id="{F6CCBF3A-D7FB-4B97-8FD5-6FFB20CB1E84}" type="datetimeFigureOut">
              <a:rPr lang="en-US" smtClean="0"/>
              <a:t>1/14/2026</a:t>
            </a:fld>
            <a:endParaRPr lang="en-US"/>
          </a:p>
        </p:txBody>
      </p:sp>
      <p:sp>
        <p:nvSpPr>
          <p:cNvPr id="5" name="Footer Placeholder 4">
            <a:extLst>
              <a:ext uri="{FF2B5EF4-FFF2-40B4-BE49-F238E27FC236}">
                <a16:creationId xmlns:a16="http://schemas.microsoft.com/office/drawing/2014/main" id="{40AC12B3-DAF5-4BA7-A3A6-D0284716D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171AE-4A11-4035-A072-9AC4053FFA85}"/>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965294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52E95-2F50-48D3-B00E-4C259644E72E}"/>
              </a:ext>
            </a:extLst>
          </p:cNvPr>
          <p:cNvSpPr>
            <a:spLocks noGrp="1"/>
          </p:cNvSpPr>
          <p:nvPr>
            <p:ph type="title" orient="vert"/>
          </p:nvPr>
        </p:nvSpPr>
        <p:spPr>
          <a:xfrm>
            <a:off x="9050174" y="838199"/>
            <a:ext cx="2303626" cy="5338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2617C9B-4E02-49C8-B6DF-65ED3C990343}"/>
              </a:ext>
            </a:extLst>
          </p:cNvPr>
          <p:cNvSpPr>
            <a:spLocks noGrp="1"/>
          </p:cNvSpPr>
          <p:nvPr>
            <p:ph type="body" orient="vert" idx="1"/>
          </p:nvPr>
        </p:nvSpPr>
        <p:spPr>
          <a:xfrm>
            <a:off x="838200" y="838199"/>
            <a:ext cx="7734300" cy="5338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CA10C-AC31-4D80-B78F-08E48CDCB7F2}"/>
              </a:ext>
            </a:extLst>
          </p:cNvPr>
          <p:cNvSpPr>
            <a:spLocks noGrp="1"/>
          </p:cNvSpPr>
          <p:nvPr>
            <p:ph type="dt" sz="half" idx="10"/>
          </p:nvPr>
        </p:nvSpPr>
        <p:spPr/>
        <p:txBody>
          <a:bodyPr/>
          <a:lstStyle/>
          <a:p>
            <a:fld id="{F6CCBF3A-D7FB-4B97-8FD5-6FFB20CB1E84}" type="datetimeFigureOut">
              <a:rPr lang="en-US" smtClean="0"/>
              <a:t>1/14/2026</a:t>
            </a:fld>
            <a:endParaRPr lang="en-US"/>
          </a:p>
        </p:txBody>
      </p:sp>
      <p:sp>
        <p:nvSpPr>
          <p:cNvPr id="5" name="Footer Placeholder 4">
            <a:extLst>
              <a:ext uri="{FF2B5EF4-FFF2-40B4-BE49-F238E27FC236}">
                <a16:creationId xmlns:a16="http://schemas.microsoft.com/office/drawing/2014/main" id="{19AAB5B7-F312-4BC9-A5D3-72E065D1B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2E489-5442-4698-B6E3-3421A97C2834}"/>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7" name="Straight Connector 6">
            <a:extLst>
              <a:ext uri="{FF2B5EF4-FFF2-40B4-BE49-F238E27FC236}">
                <a16:creationId xmlns:a16="http://schemas.microsoft.com/office/drawing/2014/main" id="{41F3A7E1-F157-4338-B7F7-9C0A2D60B7FF}"/>
              </a:ext>
            </a:extLst>
          </p:cNvPr>
          <p:cNvCxnSpPr>
            <a:cxnSpLocks/>
          </p:cNvCxnSpPr>
          <p:nvPr/>
        </p:nvCxnSpPr>
        <p:spPr>
          <a:xfrm>
            <a:off x="8811337"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408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5B5E-C545-4763-BA47-4C2C0FCA514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A263F8-8E34-4910-BF7A-F1C5A99689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E74E5-D20D-4AB7-8D98-F336CE0ECCBE}"/>
              </a:ext>
            </a:extLst>
          </p:cNvPr>
          <p:cNvSpPr>
            <a:spLocks noGrp="1"/>
          </p:cNvSpPr>
          <p:nvPr>
            <p:ph type="dt" sz="half" idx="10"/>
          </p:nvPr>
        </p:nvSpPr>
        <p:spPr/>
        <p:txBody>
          <a:bodyPr/>
          <a:lstStyle/>
          <a:p>
            <a:fld id="{F6CCBF3A-D7FB-4B97-8FD5-6FFB20CB1E84}" type="datetimeFigureOut">
              <a:rPr lang="en-US" smtClean="0"/>
              <a:t>1/14/2026</a:t>
            </a:fld>
            <a:endParaRPr lang="en-US"/>
          </a:p>
        </p:txBody>
      </p:sp>
      <p:sp>
        <p:nvSpPr>
          <p:cNvPr id="5" name="Footer Placeholder 4">
            <a:extLst>
              <a:ext uri="{FF2B5EF4-FFF2-40B4-BE49-F238E27FC236}">
                <a16:creationId xmlns:a16="http://schemas.microsoft.com/office/drawing/2014/main" id="{C79D23AA-8F22-4B09-8FAA-CD16E5D66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598542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9F01F-198D-4AAD-B4FB-AD3B44981ADD}"/>
              </a:ext>
            </a:extLst>
          </p:cNvPr>
          <p:cNvSpPr>
            <a:spLocks noGrp="1"/>
          </p:cNvSpPr>
          <p:nvPr>
            <p:ph type="title"/>
          </p:nvPr>
        </p:nvSpPr>
        <p:spPr>
          <a:xfrm>
            <a:off x="838200" y="838200"/>
            <a:ext cx="9438640" cy="4114800"/>
          </a:xfrm>
        </p:spPr>
        <p:txBody>
          <a:bodyPr anchor="t">
            <a:normAutofit/>
          </a:bodyPr>
          <a:lstStyle>
            <a:lvl1pPr>
              <a:defRPr sz="6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20BCC2B-311B-4FB6-B3A5-26F68055AE38}"/>
              </a:ext>
            </a:extLst>
          </p:cNvPr>
          <p:cNvSpPr>
            <a:spLocks noGrp="1"/>
          </p:cNvSpPr>
          <p:nvPr>
            <p:ph type="body" idx="1"/>
          </p:nvPr>
        </p:nvSpPr>
        <p:spPr>
          <a:xfrm>
            <a:off x="838200" y="5217160"/>
            <a:ext cx="9438640" cy="802640"/>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9CB73D-2D6B-4FA6-89A4-DCC89F80E0F1}"/>
              </a:ext>
            </a:extLst>
          </p:cNvPr>
          <p:cNvSpPr>
            <a:spLocks noGrp="1"/>
          </p:cNvSpPr>
          <p:nvPr>
            <p:ph type="dt" sz="half" idx="10"/>
          </p:nvPr>
        </p:nvSpPr>
        <p:spPr/>
        <p:txBody>
          <a:bodyPr/>
          <a:lstStyle/>
          <a:p>
            <a:fld id="{F6CCBF3A-D7FB-4B97-8FD5-6FFB20CB1E84}" type="datetimeFigureOut">
              <a:rPr lang="en-US" smtClean="0"/>
              <a:t>1/14/2026</a:t>
            </a:fld>
            <a:endParaRPr lang="en-US"/>
          </a:p>
        </p:txBody>
      </p:sp>
      <p:sp>
        <p:nvSpPr>
          <p:cNvPr id="5" name="Footer Placeholder 4">
            <a:extLst>
              <a:ext uri="{FF2B5EF4-FFF2-40B4-BE49-F238E27FC236}">
                <a16:creationId xmlns:a16="http://schemas.microsoft.com/office/drawing/2014/main" id="{B6A0C188-FF43-44C1-A005-679168D5F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D1188-DA27-47B2-8176-31193EEC4C28}"/>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658275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5A25-7E99-42A8-8D6D-648EFE20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0501DC-62B7-42BD-A941-D34E92719C32}"/>
              </a:ext>
            </a:extLst>
          </p:cNvPr>
          <p:cNvSpPr>
            <a:spLocks noGrp="1"/>
          </p:cNvSpPr>
          <p:nvPr>
            <p:ph sz="half" idx="1"/>
          </p:nvPr>
        </p:nvSpPr>
        <p:spPr>
          <a:xfrm>
            <a:off x="838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765C5C1-4FD4-4958-99A0-BDADECA336BD}"/>
              </a:ext>
            </a:extLst>
          </p:cNvPr>
          <p:cNvSpPr>
            <a:spLocks noGrp="1"/>
          </p:cNvSpPr>
          <p:nvPr>
            <p:ph sz="half" idx="2"/>
          </p:nvPr>
        </p:nvSpPr>
        <p:spPr>
          <a:xfrm>
            <a:off x="6172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1B234-5D54-44E5-B41D-B205AAF50305}"/>
              </a:ext>
            </a:extLst>
          </p:cNvPr>
          <p:cNvSpPr>
            <a:spLocks noGrp="1"/>
          </p:cNvSpPr>
          <p:nvPr>
            <p:ph type="dt" sz="half" idx="10"/>
          </p:nvPr>
        </p:nvSpPr>
        <p:spPr/>
        <p:txBody>
          <a:bodyPr/>
          <a:lstStyle/>
          <a:p>
            <a:fld id="{F6CCBF3A-D7FB-4B97-8FD5-6FFB20CB1E84}" type="datetimeFigureOut">
              <a:rPr lang="en-US" smtClean="0"/>
              <a:t>1/14/2026</a:t>
            </a:fld>
            <a:endParaRPr lang="en-US"/>
          </a:p>
        </p:txBody>
      </p:sp>
      <p:sp>
        <p:nvSpPr>
          <p:cNvPr id="6" name="Footer Placeholder 5">
            <a:extLst>
              <a:ext uri="{FF2B5EF4-FFF2-40B4-BE49-F238E27FC236}">
                <a16:creationId xmlns:a16="http://schemas.microsoft.com/office/drawing/2014/main" id="{0E67BCDB-6B96-45D6-B5E9-823A96EBD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39C5F-F16F-4AFD-98D1-FA3BB96AF2CD}"/>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2750380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4C1F-0040-4BBF-81A6-FD2E30637B0C}"/>
              </a:ext>
            </a:extLst>
          </p:cNvPr>
          <p:cNvSpPr>
            <a:spLocks noGrp="1"/>
          </p:cNvSpPr>
          <p:nvPr>
            <p:ph type="title"/>
          </p:nvPr>
        </p:nvSpPr>
        <p:spPr>
          <a:xfrm>
            <a:off x="839788" y="379780"/>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2894A7-1DA1-44C1-8ED0-716279430690}"/>
              </a:ext>
            </a:extLst>
          </p:cNvPr>
          <p:cNvSpPr>
            <a:spLocks noGrp="1"/>
          </p:cNvSpPr>
          <p:nvPr>
            <p:ph type="body" idx="1"/>
          </p:nvPr>
        </p:nvSpPr>
        <p:spPr>
          <a:xfrm>
            <a:off x="839789" y="1824035"/>
            <a:ext cx="4997132"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9AB945-31E2-4B60-9076-CBB8F8594949}"/>
              </a:ext>
            </a:extLst>
          </p:cNvPr>
          <p:cNvSpPr>
            <a:spLocks noGrp="1"/>
          </p:cNvSpPr>
          <p:nvPr>
            <p:ph sz="half" idx="2"/>
          </p:nvPr>
        </p:nvSpPr>
        <p:spPr>
          <a:xfrm>
            <a:off x="839789" y="2505075"/>
            <a:ext cx="499713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71B3EA-2E84-4B8B-A104-81BD577424AD}"/>
              </a:ext>
            </a:extLst>
          </p:cNvPr>
          <p:cNvSpPr>
            <a:spLocks noGrp="1"/>
          </p:cNvSpPr>
          <p:nvPr>
            <p:ph type="body" sz="quarter" idx="3"/>
          </p:nvPr>
        </p:nvSpPr>
        <p:spPr>
          <a:xfrm>
            <a:off x="6355080" y="1824035"/>
            <a:ext cx="5000308"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511AB8-302C-476E-B80A-AA739911E304}"/>
              </a:ext>
            </a:extLst>
          </p:cNvPr>
          <p:cNvSpPr>
            <a:spLocks noGrp="1"/>
          </p:cNvSpPr>
          <p:nvPr>
            <p:ph sz="quarter" idx="4"/>
          </p:nvPr>
        </p:nvSpPr>
        <p:spPr>
          <a:xfrm>
            <a:off x="6355080" y="2505075"/>
            <a:ext cx="500030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47C29-FE34-4E6E-9921-78C54673AAD9}"/>
              </a:ext>
            </a:extLst>
          </p:cNvPr>
          <p:cNvSpPr>
            <a:spLocks noGrp="1"/>
          </p:cNvSpPr>
          <p:nvPr>
            <p:ph type="dt" sz="half" idx="10"/>
          </p:nvPr>
        </p:nvSpPr>
        <p:spPr/>
        <p:txBody>
          <a:bodyPr/>
          <a:lstStyle/>
          <a:p>
            <a:fld id="{F6CCBF3A-D7FB-4B97-8FD5-6FFB20CB1E84}" type="datetimeFigureOut">
              <a:rPr lang="en-US" smtClean="0"/>
              <a:t>1/14/2026</a:t>
            </a:fld>
            <a:endParaRPr lang="en-US"/>
          </a:p>
        </p:txBody>
      </p:sp>
      <p:sp>
        <p:nvSpPr>
          <p:cNvPr id="8" name="Footer Placeholder 7">
            <a:extLst>
              <a:ext uri="{FF2B5EF4-FFF2-40B4-BE49-F238E27FC236}">
                <a16:creationId xmlns:a16="http://schemas.microsoft.com/office/drawing/2014/main" id="{3CF6B420-A9CE-4BB6-A653-5C3ABC7D6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1DF8FE-1179-4798-B16D-AF1DFA266D4D}"/>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21679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6F1A-0A68-4048-808F-CD7A9F3B0846}"/>
              </a:ext>
            </a:extLst>
          </p:cNvPr>
          <p:cNvSpPr>
            <a:spLocks noGrp="1"/>
          </p:cNvSpPr>
          <p:nvPr>
            <p:ph type="title"/>
          </p:nvPr>
        </p:nvSpPr>
        <p:spPr>
          <a:xfrm>
            <a:off x="838200" y="999592"/>
            <a:ext cx="10515600" cy="1573223"/>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28ACB3E6-5365-48F5-8D2A-0B002BA357E3}"/>
              </a:ext>
            </a:extLst>
          </p:cNvPr>
          <p:cNvSpPr>
            <a:spLocks noGrp="1"/>
          </p:cNvSpPr>
          <p:nvPr>
            <p:ph type="dt" sz="half" idx="10"/>
          </p:nvPr>
        </p:nvSpPr>
        <p:spPr/>
        <p:txBody>
          <a:bodyPr/>
          <a:lstStyle/>
          <a:p>
            <a:fld id="{F6CCBF3A-D7FB-4B97-8FD5-6FFB20CB1E84}" type="datetimeFigureOut">
              <a:rPr lang="en-US" smtClean="0"/>
              <a:t>1/14/2026</a:t>
            </a:fld>
            <a:endParaRPr lang="en-US"/>
          </a:p>
        </p:txBody>
      </p:sp>
      <p:sp>
        <p:nvSpPr>
          <p:cNvPr id="4" name="Footer Placeholder 3">
            <a:extLst>
              <a:ext uri="{FF2B5EF4-FFF2-40B4-BE49-F238E27FC236}">
                <a16:creationId xmlns:a16="http://schemas.microsoft.com/office/drawing/2014/main" id="{FF7D8EE9-4D97-4B2F-8D38-41CB9EE774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2C5952-0A27-4FAB-A3FD-12003787676B}"/>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216110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08427-909D-4679-9192-BC99557A7D06}"/>
              </a:ext>
            </a:extLst>
          </p:cNvPr>
          <p:cNvSpPr>
            <a:spLocks noGrp="1"/>
          </p:cNvSpPr>
          <p:nvPr>
            <p:ph type="dt" sz="half" idx="10"/>
          </p:nvPr>
        </p:nvSpPr>
        <p:spPr/>
        <p:txBody>
          <a:bodyPr/>
          <a:lstStyle/>
          <a:p>
            <a:fld id="{F6CCBF3A-D7FB-4B97-8FD5-6FFB20CB1E84}" type="datetimeFigureOut">
              <a:rPr lang="en-US" smtClean="0"/>
              <a:t>1/14/2026</a:t>
            </a:fld>
            <a:endParaRPr lang="en-US"/>
          </a:p>
        </p:txBody>
      </p:sp>
      <p:sp>
        <p:nvSpPr>
          <p:cNvPr id="3" name="Footer Placeholder 2">
            <a:extLst>
              <a:ext uri="{FF2B5EF4-FFF2-40B4-BE49-F238E27FC236}">
                <a16:creationId xmlns:a16="http://schemas.microsoft.com/office/drawing/2014/main" id="{508E39A6-1E09-42B5-85B4-7E8B5AB2AE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938940-01DD-4C97-8649-E01C3B0EDF7C}"/>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2796449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3B3D-D568-40B4-A73A-1C8EA9ABB098}"/>
              </a:ext>
            </a:extLst>
          </p:cNvPr>
          <p:cNvSpPr>
            <a:spLocks noGrp="1"/>
          </p:cNvSpPr>
          <p:nvPr>
            <p:ph type="title"/>
          </p:nvPr>
        </p:nvSpPr>
        <p:spPr>
          <a:xfrm>
            <a:off x="839789" y="457200"/>
            <a:ext cx="3691818" cy="17018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586EB3-917A-43B7-85BB-D00B5D2F07E4}"/>
              </a:ext>
            </a:extLst>
          </p:cNvPr>
          <p:cNvSpPr>
            <a:spLocks noGrp="1"/>
          </p:cNvSpPr>
          <p:nvPr>
            <p:ph idx="1"/>
          </p:nvPr>
        </p:nvSpPr>
        <p:spPr>
          <a:xfrm>
            <a:off x="5514798" y="987425"/>
            <a:ext cx="5840589" cy="503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AC029-3BC1-4637-A7F9-BC786DC26A38}"/>
              </a:ext>
            </a:extLst>
          </p:cNvPr>
          <p:cNvSpPr>
            <a:spLocks noGrp="1"/>
          </p:cNvSpPr>
          <p:nvPr>
            <p:ph type="body" sz="half" idx="2"/>
          </p:nvPr>
        </p:nvSpPr>
        <p:spPr>
          <a:xfrm>
            <a:off x="839789" y="2372360"/>
            <a:ext cx="3691817" cy="34966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0B948-89C5-4AC5-B7A0-17136F5C5A6A}"/>
              </a:ext>
            </a:extLst>
          </p:cNvPr>
          <p:cNvSpPr>
            <a:spLocks noGrp="1"/>
          </p:cNvSpPr>
          <p:nvPr>
            <p:ph type="dt" sz="half" idx="10"/>
          </p:nvPr>
        </p:nvSpPr>
        <p:spPr/>
        <p:txBody>
          <a:bodyPr/>
          <a:lstStyle/>
          <a:p>
            <a:fld id="{F6CCBF3A-D7FB-4B97-8FD5-6FFB20CB1E84}" type="datetimeFigureOut">
              <a:rPr lang="en-US" smtClean="0"/>
              <a:t>1/14/2026</a:t>
            </a:fld>
            <a:endParaRPr lang="en-US"/>
          </a:p>
        </p:txBody>
      </p:sp>
      <p:sp>
        <p:nvSpPr>
          <p:cNvPr id="6" name="Footer Placeholder 5">
            <a:extLst>
              <a:ext uri="{FF2B5EF4-FFF2-40B4-BE49-F238E27FC236}">
                <a16:creationId xmlns:a16="http://schemas.microsoft.com/office/drawing/2014/main" id="{F3A6C8C5-652F-46CB-BD26-E262B057FA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B50CB-E91F-4B71-81F0-800F2B51A344}"/>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8" name="Straight Connector 7">
            <a:extLst>
              <a:ext uri="{FF2B5EF4-FFF2-40B4-BE49-F238E27FC236}">
                <a16:creationId xmlns:a16="http://schemas.microsoft.com/office/drawing/2014/main" id="{8B69B885-FDB8-4C62-A285-A0CDC49A6B0C}"/>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644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941E-6445-4840-81AE-104EF7A4F7E9}"/>
              </a:ext>
            </a:extLst>
          </p:cNvPr>
          <p:cNvSpPr>
            <a:spLocks noGrp="1"/>
          </p:cNvSpPr>
          <p:nvPr>
            <p:ph type="title"/>
          </p:nvPr>
        </p:nvSpPr>
        <p:spPr>
          <a:xfrm>
            <a:off x="839789" y="457200"/>
            <a:ext cx="3696652" cy="17018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3F8B866-E32B-4AE7-AEF3-6974AE3288F3}"/>
              </a:ext>
            </a:extLst>
          </p:cNvPr>
          <p:cNvSpPr>
            <a:spLocks noGrp="1"/>
          </p:cNvSpPr>
          <p:nvPr>
            <p:ph type="pic" idx="1"/>
          </p:nvPr>
        </p:nvSpPr>
        <p:spPr>
          <a:xfrm>
            <a:off x="5786120" y="838200"/>
            <a:ext cx="5603238"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E2ABB7A-E157-499A-B224-C2313181F569}"/>
              </a:ext>
            </a:extLst>
          </p:cNvPr>
          <p:cNvSpPr>
            <a:spLocks noGrp="1"/>
          </p:cNvSpPr>
          <p:nvPr>
            <p:ph type="body" sz="half" idx="2"/>
          </p:nvPr>
        </p:nvSpPr>
        <p:spPr>
          <a:xfrm>
            <a:off x="839789" y="2367280"/>
            <a:ext cx="3696652" cy="35017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77283-E2B8-405E-BB6E-9F121140E506}"/>
              </a:ext>
            </a:extLst>
          </p:cNvPr>
          <p:cNvSpPr>
            <a:spLocks noGrp="1"/>
          </p:cNvSpPr>
          <p:nvPr>
            <p:ph type="dt" sz="half" idx="10"/>
          </p:nvPr>
        </p:nvSpPr>
        <p:spPr/>
        <p:txBody>
          <a:bodyPr/>
          <a:lstStyle/>
          <a:p>
            <a:fld id="{F6CCBF3A-D7FB-4B97-8FD5-6FFB20CB1E84}" type="datetimeFigureOut">
              <a:rPr lang="en-US" smtClean="0"/>
              <a:t>1/14/2026</a:t>
            </a:fld>
            <a:endParaRPr lang="en-US"/>
          </a:p>
        </p:txBody>
      </p:sp>
      <p:sp>
        <p:nvSpPr>
          <p:cNvPr id="6" name="Footer Placeholder 5">
            <a:extLst>
              <a:ext uri="{FF2B5EF4-FFF2-40B4-BE49-F238E27FC236}">
                <a16:creationId xmlns:a16="http://schemas.microsoft.com/office/drawing/2014/main" id="{F9F21F05-EB94-417F-B19B-96FF3D9EC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7C3C7-B6DB-4064-8E66-9FB770C888ED}"/>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8" name="Straight Connector 7">
            <a:extLst>
              <a:ext uri="{FF2B5EF4-FFF2-40B4-BE49-F238E27FC236}">
                <a16:creationId xmlns:a16="http://schemas.microsoft.com/office/drawing/2014/main" id="{51E233FA-220A-423F-907E-5F81526A28A0}"/>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899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76A66-BE83-43F9-A28B-02DF7879AD52}"/>
              </a:ext>
            </a:extLst>
          </p:cNvPr>
          <p:cNvSpPr>
            <a:spLocks noGrp="1"/>
          </p:cNvSpPr>
          <p:nvPr>
            <p:ph type="title"/>
          </p:nvPr>
        </p:nvSpPr>
        <p:spPr>
          <a:xfrm>
            <a:off x="838200" y="584990"/>
            <a:ext cx="10515600" cy="111681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D76E94-F276-4F0F-8DD9-B1F8A3198AE1}"/>
              </a:ext>
            </a:extLst>
          </p:cNvPr>
          <p:cNvSpPr>
            <a:spLocks noGrp="1"/>
          </p:cNvSpPr>
          <p:nvPr>
            <p:ph type="body" idx="1"/>
          </p:nvPr>
        </p:nvSpPr>
        <p:spPr>
          <a:xfrm>
            <a:off x="838200" y="2061469"/>
            <a:ext cx="10515600"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4AD964E-3A2E-4DB9-B96A-EDE144A47BDC}"/>
              </a:ext>
            </a:extLst>
          </p:cNvPr>
          <p:cNvSpPr>
            <a:spLocks noGrp="1"/>
          </p:cNvSpPr>
          <p:nvPr>
            <p:ph type="dt" sz="half" idx="2"/>
          </p:nvPr>
        </p:nvSpPr>
        <p:spPr>
          <a:xfrm rot="5400000">
            <a:off x="10425981" y="4687095"/>
            <a:ext cx="2706690" cy="365125"/>
          </a:xfrm>
          <a:prstGeom prst="rect">
            <a:avLst/>
          </a:prstGeom>
        </p:spPr>
        <p:txBody>
          <a:bodyPr vert="horz" lIns="91440" tIns="45720" rIns="91440" bIns="45720" rtlCol="0" anchor="ctr"/>
          <a:lstStyle>
            <a:lvl1pPr algn="r">
              <a:defRPr sz="1000">
                <a:solidFill>
                  <a:schemeClr val="tx1"/>
                </a:solidFill>
              </a:defRPr>
            </a:lvl1pPr>
          </a:lstStyle>
          <a:p>
            <a:fld id="{F6CCBF3A-D7FB-4B97-8FD5-6FFB20CB1E84}" type="datetimeFigureOut">
              <a:rPr lang="en-US" smtClean="0"/>
              <a:t>1/14/2026</a:t>
            </a:fld>
            <a:endParaRPr lang="en-US"/>
          </a:p>
        </p:txBody>
      </p:sp>
      <p:sp>
        <p:nvSpPr>
          <p:cNvPr id="5" name="Footer Placeholder 4">
            <a:extLst>
              <a:ext uri="{FF2B5EF4-FFF2-40B4-BE49-F238E27FC236}">
                <a16:creationId xmlns:a16="http://schemas.microsoft.com/office/drawing/2014/main" id="{0DACB382-EE11-430D-941A-DB76EEB7F2D5}"/>
              </a:ext>
            </a:extLst>
          </p:cNvPr>
          <p:cNvSpPr>
            <a:spLocks noGrp="1"/>
          </p:cNvSpPr>
          <p:nvPr>
            <p:ph type="ftr" sz="quarter" idx="3"/>
          </p:nvPr>
        </p:nvSpPr>
        <p:spPr>
          <a:xfrm rot="5400000">
            <a:off x="-1131161" y="1592957"/>
            <a:ext cx="2973522"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3C562FE-ACD1-43F2-A3DE-5B11E10B7EA5}"/>
              </a:ext>
            </a:extLst>
          </p:cNvPr>
          <p:cNvSpPr>
            <a:spLocks noGrp="1"/>
          </p:cNvSpPr>
          <p:nvPr>
            <p:ph type="sldNum" sz="quarter" idx="4"/>
          </p:nvPr>
        </p:nvSpPr>
        <p:spPr>
          <a:xfrm>
            <a:off x="11512296" y="6356350"/>
            <a:ext cx="574620" cy="365125"/>
          </a:xfrm>
          <a:prstGeom prst="rect">
            <a:avLst/>
          </a:prstGeom>
        </p:spPr>
        <p:txBody>
          <a:bodyPr vert="horz" lIns="91440" tIns="45720" rIns="91440" bIns="45720" rtlCol="0" anchor="ctr"/>
          <a:lstStyle>
            <a:lvl1pPr algn="ctr">
              <a:defRPr sz="1000">
                <a:solidFill>
                  <a:schemeClr val="tx1"/>
                </a:solidFill>
              </a:defRPr>
            </a:lvl1pPr>
          </a:lstStyle>
          <a:p>
            <a:fld id="{3109D357-8067-4A1F-97B2-93C5160B78D9}" type="slidenum">
              <a:rPr lang="en-US" smtClean="0"/>
              <a:t>‹#›</a:t>
            </a:fld>
            <a:endParaRPr lang="en-US"/>
          </a:p>
        </p:txBody>
      </p:sp>
      <p:cxnSp>
        <p:nvCxnSpPr>
          <p:cNvPr id="13" name="Straight Connector 12">
            <a:extLst>
              <a:ext uri="{FF2B5EF4-FFF2-40B4-BE49-F238E27FC236}">
                <a16:creationId xmlns:a16="http://schemas.microsoft.com/office/drawing/2014/main" id="{1EB34A3B-1FD5-48FF-9982-1E64C864C01D}"/>
              </a:ext>
            </a:extLst>
          </p:cNvPr>
          <p:cNvCxnSpPr>
            <a:cxnSpLocks/>
          </p:cNvCxnSpPr>
          <p:nvPr/>
        </p:nvCxnSpPr>
        <p:spPr>
          <a:xfrm flipH="1">
            <a:off x="4" y="1824111"/>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1120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oaQCiwzjnCM?feature=oembed" TargetMode="External"/><Relationship Id="rId5" Type="http://schemas.openxmlformats.org/officeDocument/2006/relationships/image" Target="../media/image20.jpeg"/><Relationship Id="rId4" Type="http://schemas.openxmlformats.org/officeDocument/2006/relationships/hyperlink" Target="https://www.youtube.com/watch?v=oaQCiwzjnC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AE5EFD-8B15-4EF8-B87C-D19AB0048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lue painted factory">
            <a:extLst>
              <a:ext uri="{FF2B5EF4-FFF2-40B4-BE49-F238E27FC236}">
                <a16:creationId xmlns:a16="http://schemas.microsoft.com/office/drawing/2014/main" id="{A9F97D9B-893C-8E06-B65D-031CF261BE9E}"/>
              </a:ext>
            </a:extLst>
          </p:cNvPr>
          <p:cNvPicPr>
            <a:picLocks noChangeAspect="1"/>
          </p:cNvPicPr>
          <p:nvPr/>
        </p:nvPicPr>
        <p:blipFill>
          <a:blip r:embed="rId2">
            <a:extLst>
              <a:ext uri="{28A0092B-C50C-407E-A947-70E740481C1C}">
                <a14:useLocalDpi xmlns:a14="http://schemas.microsoft.com/office/drawing/2010/main" val="0"/>
              </a:ext>
            </a:extLst>
          </a:blip>
          <a:srcRect t="15730"/>
          <a:stretch>
            <a:fillRect/>
          </a:stretch>
        </p:blipFill>
        <p:spPr>
          <a:xfrm>
            <a:off x="20" y="10"/>
            <a:ext cx="12191979" cy="6857990"/>
          </a:xfrm>
          <a:prstGeom prst="rect">
            <a:avLst/>
          </a:prstGeom>
        </p:spPr>
      </p:pic>
      <p:sp>
        <p:nvSpPr>
          <p:cNvPr id="18" name="Rectangle 17">
            <a:extLst>
              <a:ext uri="{FF2B5EF4-FFF2-40B4-BE49-F238E27FC236}">
                <a16:creationId xmlns:a16="http://schemas.microsoft.com/office/drawing/2014/main" id="{1FC8D519-5A24-4E2E-8D97-C6F37BD48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62878"/>
            <a:ext cx="12191996" cy="4995122"/>
          </a:xfrm>
          <a:prstGeom prst="rect">
            <a:avLst/>
          </a:prstGeom>
          <a:gradFill>
            <a:gsLst>
              <a:gs pos="0">
                <a:srgbClr val="000000">
                  <a:alpha val="0"/>
                </a:srgbClr>
              </a:gs>
              <a:gs pos="92000">
                <a:srgbClr val="000000">
                  <a:alpha val="7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12945-1C3F-BE91-9BCC-F8D9F52DF3C6}"/>
              </a:ext>
            </a:extLst>
          </p:cNvPr>
          <p:cNvSpPr>
            <a:spLocks noGrp="1"/>
          </p:cNvSpPr>
          <p:nvPr>
            <p:ph type="ctrTitle"/>
          </p:nvPr>
        </p:nvSpPr>
        <p:spPr>
          <a:xfrm>
            <a:off x="1251080" y="4587372"/>
            <a:ext cx="9689834" cy="1198359"/>
          </a:xfrm>
        </p:spPr>
        <p:txBody>
          <a:bodyPr anchor="b">
            <a:normAutofit/>
          </a:bodyPr>
          <a:lstStyle/>
          <a:p>
            <a:pPr algn="ctr"/>
            <a:r>
              <a:rPr lang="en-US" sz="4400">
                <a:solidFill>
                  <a:srgbClr val="FFFFFF"/>
                </a:solidFill>
              </a:rPr>
              <a:t>Game of Pipes</a:t>
            </a:r>
          </a:p>
        </p:txBody>
      </p:sp>
      <p:sp>
        <p:nvSpPr>
          <p:cNvPr id="3" name="Subtitle 2">
            <a:extLst>
              <a:ext uri="{FF2B5EF4-FFF2-40B4-BE49-F238E27FC236}">
                <a16:creationId xmlns:a16="http://schemas.microsoft.com/office/drawing/2014/main" id="{25CAE21C-F95B-AAC7-ACBD-649531844825}"/>
              </a:ext>
            </a:extLst>
          </p:cNvPr>
          <p:cNvSpPr>
            <a:spLocks noGrp="1"/>
          </p:cNvSpPr>
          <p:nvPr>
            <p:ph type="subTitle" idx="1"/>
          </p:nvPr>
        </p:nvSpPr>
        <p:spPr>
          <a:xfrm>
            <a:off x="1938995" y="5866227"/>
            <a:ext cx="8314005" cy="696351"/>
          </a:xfrm>
        </p:spPr>
        <p:txBody>
          <a:bodyPr>
            <a:normAutofit/>
          </a:bodyPr>
          <a:lstStyle/>
          <a:p>
            <a:pPr algn="ctr"/>
            <a:r>
              <a:rPr lang="en-US" dirty="0">
                <a:solidFill>
                  <a:srgbClr val="FFFFFF"/>
                </a:solidFill>
              </a:rPr>
              <a:t>Hallsdale-Powell Utility District</a:t>
            </a:r>
          </a:p>
        </p:txBody>
      </p:sp>
      <p:cxnSp>
        <p:nvCxnSpPr>
          <p:cNvPr id="20" name="Straight Connector 19">
            <a:extLst>
              <a:ext uri="{FF2B5EF4-FFF2-40B4-BE49-F238E27FC236}">
                <a16:creationId xmlns:a16="http://schemas.microsoft.com/office/drawing/2014/main" id="{BD1C99D0-461D-4A91-81EF-CCCD798B37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305300"/>
            <a:ext cx="12191996"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53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28" name="Rectangle 1027">
            <a:extLst>
              <a:ext uri="{FF2B5EF4-FFF2-40B4-BE49-F238E27FC236}">
                <a16:creationId xmlns:a16="http://schemas.microsoft.com/office/drawing/2014/main" id="{BCF03A2E-B266-4817-B378-45B9DC3EC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57A272-9681-A4DD-921C-6387342B71E1}"/>
              </a:ext>
            </a:extLst>
          </p:cNvPr>
          <p:cNvSpPr>
            <a:spLocks noGrp="1"/>
          </p:cNvSpPr>
          <p:nvPr>
            <p:ph type="title"/>
          </p:nvPr>
        </p:nvSpPr>
        <p:spPr>
          <a:xfrm>
            <a:off x="5583720" y="681039"/>
            <a:ext cx="5770080" cy="1640521"/>
          </a:xfrm>
        </p:spPr>
        <p:txBody>
          <a:bodyPr>
            <a:normAutofit/>
          </a:bodyPr>
          <a:lstStyle/>
          <a:p>
            <a:r>
              <a:rPr lang="en-US" sz="3700"/>
              <a:t>The Important Work of Hallsdale-Powell Utility District</a:t>
            </a:r>
          </a:p>
        </p:txBody>
      </p:sp>
      <p:pic>
        <p:nvPicPr>
          <p:cNvPr id="1026" name="Picture 2" descr="A water faucet with a water drop and a planet earth&#10;&#10;AI-generated content may be incorrect.">
            <a:extLst>
              <a:ext uri="{FF2B5EF4-FFF2-40B4-BE49-F238E27FC236}">
                <a16:creationId xmlns:a16="http://schemas.microsoft.com/office/drawing/2014/main" id="{08349979-0ACF-0150-C169-0784AECA7488}"/>
              </a:ext>
            </a:extLst>
          </p:cNvPr>
          <p:cNvPicPr>
            <a:picLocks noChangeAspect="1" noChangeArrowheads="1"/>
          </p:cNvPicPr>
          <p:nvPr/>
        </p:nvPicPr>
        <p:blipFill>
          <a:blip r:embed="rId2"/>
          <a:stretch>
            <a:fillRect/>
          </a:stretch>
        </p:blipFill>
        <p:spPr bwMode="auto">
          <a:xfrm>
            <a:off x="838201" y="2141478"/>
            <a:ext cx="3071752" cy="2575043"/>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1032">
            <a:extLst>
              <a:ext uri="{FF2B5EF4-FFF2-40B4-BE49-F238E27FC236}">
                <a16:creationId xmlns:a16="http://schemas.microsoft.com/office/drawing/2014/main" id="{7882FDDB-12BA-4531-A762-4803DABD6C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8153"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D3613F-BE35-7E8C-3BAB-62F22F5F09DD}"/>
              </a:ext>
            </a:extLst>
          </p:cNvPr>
          <p:cNvSpPr>
            <a:spLocks noGrp="1"/>
          </p:cNvSpPr>
          <p:nvPr>
            <p:ph idx="1"/>
          </p:nvPr>
        </p:nvSpPr>
        <p:spPr>
          <a:xfrm>
            <a:off x="5583720" y="2672370"/>
            <a:ext cx="5770079" cy="3504591"/>
          </a:xfrm>
        </p:spPr>
        <p:txBody>
          <a:bodyPr>
            <a:normAutofit/>
          </a:bodyPr>
          <a:lstStyle/>
          <a:p>
            <a:pPr marL="0" indent="0">
              <a:buNone/>
            </a:pPr>
            <a:r>
              <a:rPr lang="en-US" sz="2400" dirty="0"/>
              <a:t>Every day, millions of gallons of used water flow into the wastewater treatment plant. It is crucial that the water is treated before being released back into the nearby Beaver Creek. Water is treated before it enters your home and after it leaves. This ensures that we have safe, clean water and that we protect the environment. </a:t>
            </a:r>
          </a:p>
        </p:txBody>
      </p:sp>
      <p:sp>
        <p:nvSpPr>
          <p:cNvPr id="4" name="TextBox 3">
            <a:extLst>
              <a:ext uri="{FF2B5EF4-FFF2-40B4-BE49-F238E27FC236}">
                <a16:creationId xmlns:a16="http://schemas.microsoft.com/office/drawing/2014/main" id="{48186772-6938-9C42-FBF9-C44C2AD56A80}"/>
              </a:ext>
            </a:extLst>
          </p:cNvPr>
          <p:cNvSpPr txBox="1"/>
          <p:nvPr/>
        </p:nvSpPr>
        <p:spPr>
          <a:xfrm>
            <a:off x="298580" y="6298163"/>
            <a:ext cx="184731" cy="307777"/>
          </a:xfrm>
          <a:prstGeom prst="rect">
            <a:avLst/>
          </a:prstGeom>
          <a:noFill/>
        </p:spPr>
        <p:txBody>
          <a:bodyPr wrap="none" lIns="91440" tIns="45720" rIns="91440" bIns="45720" rtlCol="0" anchor="t">
            <a:spAutoFit/>
          </a:bodyPr>
          <a:lstStyle/>
          <a:p>
            <a:endParaRPr lang="en-US" sz="1400" dirty="0"/>
          </a:p>
        </p:txBody>
      </p:sp>
    </p:spTree>
    <p:extLst>
      <p:ext uri="{BB962C8B-B14F-4D97-AF65-F5344CB8AC3E}">
        <p14:creationId xmlns:p14="http://schemas.microsoft.com/office/powerpoint/2010/main" val="2627533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255105-9E44-2488-79F8-69896A186522}"/>
              </a:ext>
            </a:extLst>
          </p:cNvPr>
          <p:cNvSpPr txBox="1"/>
          <p:nvPr/>
        </p:nvSpPr>
        <p:spPr>
          <a:xfrm>
            <a:off x="198328" y="6511155"/>
            <a:ext cx="58104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Link: </a:t>
            </a:r>
            <a:r>
              <a:rPr lang="en-US" dirty="0">
                <a:ea typeface="+mn-lt"/>
                <a:cs typeface="+mn-lt"/>
                <a:hlinkClick r:id="rId4"/>
              </a:rPr>
              <a:t>https://www.youtube.com/watch?v=oaQCiwzjnCM</a:t>
            </a:r>
            <a:r>
              <a:rPr lang="en-US" dirty="0">
                <a:ea typeface="+mn-lt"/>
                <a:cs typeface="+mn-lt"/>
              </a:rPr>
              <a:t> </a:t>
            </a:r>
          </a:p>
        </p:txBody>
      </p:sp>
      <p:pic>
        <p:nvPicPr>
          <p:cNvPr id="6" name="Online Media 5" title="The Basics of Freshwater: Crash Course Kids 14.1">
            <a:hlinkClick r:id="" action="ppaction://media"/>
            <a:extLst>
              <a:ext uri="{FF2B5EF4-FFF2-40B4-BE49-F238E27FC236}">
                <a16:creationId xmlns:a16="http://schemas.microsoft.com/office/drawing/2014/main" id="{DC1155E6-9860-3A59-9462-3F27AB5E0450}"/>
              </a:ext>
            </a:extLst>
          </p:cNvPr>
          <p:cNvPicPr>
            <a:picLocks noGrp="1" noRot="1" noChangeAspect="1"/>
          </p:cNvPicPr>
          <p:nvPr>
            <p:ph idx="1"/>
            <a:videoFile r:link="rId1"/>
          </p:nvPr>
        </p:nvPicPr>
        <p:blipFill>
          <a:blip r:embed="rId5"/>
          <a:stretch>
            <a:fillRect/>
          </a:stretch>
        </p:blipFill>
        <p:spPr>
          <a:xfrm>
            <a:off x="510857" y="200480"/>
            <a:ext cx="11170285" cy="6310675"/>
          </a:xfrm>
          <a:prstGeom prst="rect">
            <a:avLst/>
          </a:prstGeom>
        </p:spPr>
      </p:pic>
    </p:spTree>
    <p:extLst>
      <p:ext uri="{BB962C8B-B14F-4D97-AF65-F5344CB8AC3E}">
        <p14:creationId xmlns:p14="http://schemas.microsoft.com/office/powerpoint/2010/main" val="103106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4A7CC8F-56A6-423D-B67A-8BA89D3EC9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ABAE5EFD-8B15-4EF8-B87C-D19AB0048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bstract background of blue and water droplets">
            <a:extLst>
              <a:ext uri="{FF2B5EF4-FFF2-40B4-BE49-F238E27FC236}">
                <a16:creationId xmlns:a16="http://schemas.microsoft.com/office/drawing/2014/main" id="{D8B6867F-BC83-08BF-78FB-C225F335C35E}"/>
              </a:ext>
            </a:extLst>
          </p:cNvPr>
          <p:cNvPicPr>
            <a:picLocks noGrp="1" noChangeAspect="1"/>
          </p:cNvPicPr>
          <p:nvPr>
            <p:ph idx="1"/>
          </p:nvPr>
        </p:nvPicPr>
        <p:blipFill>
          <a:blip r:embed="rId2"/>
          <a:srcRect t="16617" b="4986"/>
          <a:stretch>
            <a:fillRect/>
          </a:stretch>
        </p:blipFill>
        <p:spPr>
          <a:xfrm>
            <a:off x="20" y="10"/>
            <a:ext cx="12191979" cy="6857990"/>
          </a:xfrm>
          <a:prstGeom prst="rect">
            <a:avLst/>
          </a:prstGeom>
        </p:spPr>
      </p:pic>
      <p:sp>
        <p:nvSpPr>
          <p:cNvPr id="13" name="Rectangle 12">
            <a:extLst>
              <a:ext uri="{FF2B5EF4-FFF2-40B4-BE49-F238E27FC236}">
                <a16:creationId xmlns:a16="http://schemas.microsoft.com/office/drawing/2014/main" id="{1FC8D519-5A24-4E2E-8D97-C6F37BD48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62878"/>
            <a:ext cx="12191996" cy="4995122"/>
          </a:xfrm>
          <a:prstGeom prst="rect">
            <a:avLst/>
          </a:prstGeom>
          <a:gradFill>
            <a:gsLst>
              <a:gs pos="0">
                <a:srgbClr val="000000">
                  <a:alpha val="0"/>
                </a:srgbClr>
              </a:gs>
              <a:gs pos="92000">
                <a:srgbClr val="000000">
                  <a:alpha val="7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C4951D-1B17-3311-0F99-408806815C78}"/>
              </a:ext>
            </a:extLst>
          </p:cNvPr>
          <p:cNvSpPr>
            <a:spLocks noGrp="1"/>
          </p:cNvSpPr>
          <p:nvPr>
            <p:ph type="title"/>
          </p:nvPr>
        </p:nvSpPr>
        <p:spPr>
          <a:xfrm>
            <a:off x="1251080" y="2175502"/>
            <a:ext cx="9689834" cy="1198359"/>
          </a:xfrm>
        </p:spPr>
        <p:txBody>
          <a:bodyPr vert="horz" lIns="91440" tIns="45720" rIns="91440" bIns="45720" rtlCol="0" anchor="b">
            <a:normAutofit fontScale="90000"/>
          </a:bodyPr>
          <a:lstStyle/>
          <a:p>
            <a:pPr algn="ctr"/>
            <a:r>
              <a:rPr lang="en-US" dirty="0">
                <a:solidFill>
                  <a:srgbClr val="FFFFFF"/>
                </a:solidFill>
              </a:rPr>
              <a:t>What are some ways you used water today?</a:t>
            </a:r>
          </a:p>
        </p:txBody>
      </p:sp>
      <p:cxnSp>
        <p:nvCxnSpPr>
          <p:cNvPr id="15" name="Straight Connector 14">
            <a:extLst>
              <a:ext uri="{FF2B5EF4-FFF2-40B4-BE49-F238E27FC236}">
                <a16:creationId xmlns:a16="http://schemas.microsoft.com/office/drawing/2014/main" id="{BD1C99D0-461D-4A91-81EF-CCCD798B37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305300"/>
            <a:ext cx="12191996"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429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7F2FA-137D-9371-43F3-0AD3054AD132}"/>
            </a:ext>
          </a:extLst>
        </p:cNvPr>
        <p:cNvGrpSpPr/>
        <p:nvPr/>
      </p:nvGrpSpPr>
      <p:grpSpPr>
        <a:xfrm>
          <a:off x="0" y="0"/>
          <a:ext cx="0" cy="0"/>
          <a:chOff x="0" y="0"/>
          <a:chExt cx="0" cy="0"/>
        </a:xfrm>
      </p:grpSpPr>
      <p:pic>
        <p:nvPicPr>
          <p:cNvPr id="5" name="Picture 4" descr="Abstract background of blue and water droplets">
            <a:extLst>
              <a:ext uri="{FF2B5EF4-FFF2-40B4-BE49-F238E27FC236}">
                <a16:creationId xmlns:a16="http://schemas.microsoft.com/office/drawing/2014/main" id="{2B964FC9-F610-4CA5-4B98-30F7944A3E42}"/>
              </a:ext>
            </a:extLst>
          </p:cNvPr>
          <p:cNvPicPr>
            <a:picLocks noChangeAspect="1"/>
          </p:cNvPicPr>
          <p:nvPr/>
        </p:nvPicPr>
        <p:blipFill>
          <a:blip r:embed="rId2"/>
          <a:srcRect t="18087" b="3516"/>
          <a:stretch>
            <a:fillRect/>
          </a:stretch>
        </p:blipFill>
        <p:spPr>
          <a:xfrm>
            <a:off x="20" y="10"/>
            <a:ext cx="12191979" cy="6857990"/>
          </a:xfrm>
          <a:prstGeom prst="rect">
            <a:avLst/>
          </a:prstGeom>
        </p:spPr>
      </p:pic>
      <p:pic>
        <p:nvPicPr>
          <p:cNvPr id="8194" name="Picture 2" descr="Up Close and Personal: Water Use at Home - Water Education Foundation">
            <a:extLst>
              <a:ext uri="{FF2B5EF4-FFF2-40B4-BE49-F238E27FC236}">
                <a16:creationId xmlns:a16="http://schemas.microsoft.com/office/drawing/2014/main" id="{4A37F293-169C-612E-EC83-ED23CBB8B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4853" y="400049"/>
            <a:ext cx="3136688" cy="20859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Outdoor Water Use at Home">
            <a:extLst>
              <a:ext uri="{FF2B5EF4-FFF2-40B4-BE49-F238E27FC236}">
                <a16:creationId xmlns:a16="http://schemas.microsoft.com/office/drawing/2014/main" id="{6769F52C-90C5-27EE-9392-DD9D66AC7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459" y="181370"/>
            <a:ext cx="2886075" cy="19240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he Fastest Way To Hand Wash Dishes: 4 Easy Steps">
            <a:extLst>
              <a:ext uri="{FF2B5EF4-FFF2-40B4-BE49-F238E27FC236}">
                <a16:creationId xmlns:a16="http://schemas.microsoft.com/office/drawing/2014/main" id="{E72849C4-D5D8-E756-6524-3BAC76E27F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8355" y="3629763"/>
            <a:ext cx="3470378" cy="231358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and Washing Do's and Don'ts | Summa Health">
            <a:extLst>
              <a:ext uri="{FF2B5EF4-FFF2-40B4-BE49-F238E27FC236}">
                <a16:creationId xmlns:a16="http://schemas.microsoft.com/office/drawing/2014/main" id="{CE3E48B5-0F5B-9D85-56DC-CBDF680D72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1735" y="250504"/>
            <a:ext cx="2385063" cy="23850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538C26B-390D-55D8-6306-0EF311CB9426}"/>
              </a:ext>
            </a:extLst>
          </p:cNvPr>
          <p:cNvPicPr>
            <a:picLocks noChangeAspect="1"/>
          </p:cNvPicPr>
          <p:nvPr/>
        </p:nvPicPr>
        <p:blipFill>
          <a:blip r:embed="rId7"/>
          <a:stretch>
            <a:fillRect/>
          </a:stretch>
        </p:blipFill>
        <p:spPr>
          <a:xfrm>
            <a:off x="539737" y="2310728"/>
            <a:ext cx="3913952" cy="2236544"/>
          </a:xfrm>
          <a:prstGeom prst="rect">
            <a:avLst/>
          </a:prstGeom>
        </p:spPr>
      </p:pic>
      <p:pic>
        <p:nvPicPr>
          <p:cNvPr id="8204" name="Picture 12" descr="This Trick for Boiling Water Fast Always Works">
            <a:extLst>
              <a:ext uri="{FF2B5EF4-FFF2-40B4-BE49-F238E27FC236}">
                <a16:creationId xmlns:a16="http://schemas.microsoft.com/office/drawing/2014/main" id="{DC06245D-3F2B-FAD9-EC0B-7D73824A06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0437" y="4850474"/>
            <a:ext cx="2864448" cy="1909632"/>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Taking Shower Vector Art, Icons, and Graphics for Free Download">
            <a:extLst>
              <a:ext uri="{FF2B5EF4-FFF2-40B4-BE49-F238E27FC236}">
                <a16:creationId xmlns:a16="http://schemas.microsoft.com/office/drawing/2014/main" id="{1D22C5CD-E843-AFE8-3FF0-9AC151A2DD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5424" y="3298836"/>
            <a:ext cx="2162392" cy="1603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627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house&#10;&#10;AI-generated content may be incorrect.">
            <a:extLst>
              <a:ext uri="{FF2B5EF4-FFF2-40B4-BE49-F238E27FC236}">
                <a16:creationId xmlns:a16="http://schemas.microsoft.com/office/drawing/2014/main" id="{E3BDC10B-6FE5-8236-8309-5708EBEA5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165" y="0"/>
            <a:ext cx="8877670" cy="6858000"/>
          </a:xfrm>
          <a:prstGeom prst="rect">
            <a:avLst/>
          </a:prstGeom>
        </p:spPr>
      </p:pic>
    </p:spTree>
    <p:extLst>
      <p:ext uri="{BB962C8B-B14F-4D97-AF65-F5344CB8AC3E}">
        <p14:creationId xmlns:p14="http://schemas.microsoft.com/office/powerpoint/2010/main" val="3601856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31" name="Straight Connector 1030">
            <a:extLst>
              <a:ext uri="{FF2B5EF4-FFF2-40B4-BE49-F238E27FC236}">
                <a16:creationId xmlns:a16="http://schemas.microsoft.com/office/drawing/2014/main" id="{24A7CC8F-56A6-423D-B67A-8BA89D3EC9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33" name="Rectangle 1032">
            <a:extLst>
              <a:ext uri="{FF2B5EF4-FFF2-40B4-BE49-F238E27FC236}">
                <a16:creationId xmlns:a16="http://schemas.microsoft.com/office/drawing/2014/main" id="{7A963018-BBCE-48E1-8650-0EF073B0D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aking a closer look at dry lakes and their impact | Air Sciences Inc.">
            <a:extLst>
              <a:ext uri="{FF2B5EF4-FFF2-40B4-BE49-F238E27FC236}">
                <a16:creationId xmlns:a16="http://schemas.microsoft.com/office/drawing/2014/main" id="{E1137D36-07EB-8F12-8A7B-5598A60C6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714"/>
          <a:stretch>
            <a:fillRect/>
          </a:stretch>
        </p:blipFill>
        <p:spPr bwMode="auto">
          <a:xfrm>
            <a:off x="-2" y="10"/>
            <a:ext cx="12192002" cy="685798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35" name="Rectangle 1034">
            <a:extLst>
              <a:ext uri="{FF2B5EF4-FFF2-40B4-BE49-F238E27FC236}">
                <a16:creationId xmlns:a16="http://schemas.microsoft.com/office/drawing/2014/main" id="{1FC8D519-5A24-4E2E-8D97-C6F37BD48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43500"/>
            <a:ext cx="12191996" cy="1714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2B0A3F-1BCE-BED7-1CAA-B0203C832887}"/>
              </a:ext>
            </a:extLst>
          </p:cNvPr>
          <p:cNvSpPr>
            <a:spLocks noGrp="1"/>
          </p:cNvSpPr>
          <p:nvPr>
            <p:ph type="title"/>
          </p:nvPr>
        </p:nvSpPr>
        <p:spPr>
          <a:xfrm>
            <a:off x="1003494" y="5451471"/>
            <a:ext cx="10185009" cy="672355"/>
          </a:xfrm>
        </p:spPr>
        <p:txBody>
          <a:bodyPr vert="horz" lIns="91440" tIns="45720" rIns="91440" bIns="45720" rtlCol="0" anchor="b">
            <a:normAutofit/>
          </a:bodyPr>
          <a:lstStyle/>
          <a:p>
            <a:pPr algn="ctr"/>
            <a:r>
              <a:rPr lang="en-US" sz="3300"/>
              <a:t>What would life be like without water?</a:t>
            </a:r>
          </a:p>
        </p:txBody>
      </p:sp>
      <p:cxnSp>
        <p:nvCxnSpPr>
          <p:cNvPr id="1037" name="Straight Connector 1036">
            <a:extLst>
              <a:ext uri="{FF2B5EF4-FFF2-40B4-BE49-F238E27FC236}">
                <a16:creationId xmlns:a16="http://schemas.microsoft.com/office/drawing/2014/main" id="{BD1C99D0-461D-4A91-81EF-CCCD798B37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5144087"/>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3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536E7-467D-D3F9-FBDE-3E755728C7CB}"/>
              </a:ext>
            </a:extLst>
          </p:cNvPr>
          <p:cNvSpPr>
            <a:spLocks noGrp="1"/>
          </p:cNvSpPr>
          <p:nvPr>
            <p:ph type="title"/>
          </p:nvPr>
        </p:nvSpPr>
        <p:spPr>
          <a:xfrm>
            <a:off x="835214" y="162589"/>
            <a:ext cx="10515600" cy="1116811"/>
          </a:xfrm>
        </p:spPr>
        <p:txBody>
          <a:bodyPr>
            <a:normAutofit fontScale="90000"/>
          </a:bodyPr>
          <a:lstStyle/>
          <a:p>
            <a:r>
              <a:rPr lang="en-US" dirty="0"/>
              <a:t>What would life be like without water?</a:t>
            </a:r>
          </a:p>
        </p:txBody>
      </p:sp>
      <p:pic>
        <p:nvPicPr>
          <p:cNvPr id="9" name="Picture 8" descr="Shoal of goldfish, of white and orange hues, swimming in aquarium">
            <a:extLst>
              <a:ext uri="{FF2B5EF4-FFF2-40B4-BE49-F238E27FC236}">
                <a16:creationId xmlns:a16="http://schemas.microsoft.com/office/drawing/2014/main" id="{EBA066F0-BEE4-819E-CB47-4993DA776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693" y="970198"/>
            <a:ext cx="3506634" cy="23225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Person washing hands">
            <a:extLst>
              <a:ext uri="{FF2B5EF4-FFF2-40B4-BE49-F238E27FC236}">
                <a16:creationId xmlns:a16="http://schemas.microsoft.com/office/drawing/2014/main" id="{0C4E829E-46C9-CDD2-E30D-14BC9ED7C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427" y="4053900"/>
            <a:ext cx="3506634" cy="23377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Dog swimming in waters with a stick on its mouth">
            <a:extLst>
              <a:ext uri="{FF2B5EF4-FFF2-40B4-BE49-F238E27FC236}">
                <a16:creationId xmlns:a16="http://schemas.microsoft.com/office/drawing/2014/main" id="{4D7D54CE-7E6B-DDAE-73D3-480E8B0BF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654" y="1104638"/>
            <a:ext cx="2958721" cy="21562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Several pink daisies in bloom">
            <a:extLst>
              <a:ext uri="{FF2B5EF4-FFF2-40B4-BE49-F238E27FC236}">
                <a16:creationId xmlns:a16="http://schemas.microsoft.com/office/drawing/2014/main" id="{4F49B8AB-B194-D5C6-1767-6CDE39AFF5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9697" y="3987320"/>
            <a:ext cx="3506634" cy="23377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Glass of water">
            <a:extLst>
              <a:ext uri="{FF2B5EF4-FFF2-40B4-BE49-F238E27FC236}">
                <a16:creationId xmlns:a16="http://schemas.microsoft.com/office/drawing/2014/main" id="{F9F214E8-5DCF-F1A0-DD8C-DB52E9B78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938" y="3987320"/>
            <a:ext cx="3607913" cy="24043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descr="Lush tropical forest">
            <a:extLst>
              <a:ext uri="{FF2B5EF4-FFF2-40B4-BE49-F238E27FC236}">
                <a16:creationId xmlns:a16="http://schemas.microsoft.com/office/drawing/2014/main" id="{6C60ACFC-4F23-ECDE-9623-C4684843C2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630" y="1264220"/>
            <a:ext cx="2819210" cy="21188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A89551DB-953C-E9AA-F2EE-41C8C9DB7195}"/>
              </a:ext>
            </a:extLst>
          </p:cNvPr>
          <p:cNvSpPr txBox="1"/>
          <p:nvPr/>
        </p:nvSpPr>
        <p:spPr>
          <a:xfrm>
            <a:off x="1336765" y="3333805"/>
            <a:ext cx="1090940" cy="369332"/>
          </a:xfrm>
          <a:prstGeom prst="rect">
            <a:avLst/>
          </a:prstGeom>
          <a:noFill/>
        </p:spPr>
        <p:txBody>
          <a:bodyPr wrap="none" rtlCol="0">
            <a:spAutoFit/>
          </a:bodyPr>
          <a:lstStyle/>
          <a:p>
            <a:r>
              <a:rPr lang="en-US" b="1" dirty="0"/>
              <a:t>No Trees!</a:t>
            </a:r>
          </a:p>
        </p:txBody>
      </p:sp>
      <p:sp>
        <p:nvSpPr>
          <p:cNvPr id="21" name="TextBox 20">
            <a:extLst>
              <a:ext uri="{FF2B5EF4-FFF2-40B4-BE49-F238E27FC236}">
                <a16:creationId xmlns:a16="http://schemas.microsoft.com/office/drawing/2014/main" id="{85BE612C-DA1B-FD40-8DCA-6FB72FF26F3C}"/>
              </a:ext>
            </a:extLst>
          </p:cNvPr>
          <p:cNvSpPr txBox="1"/>
          <p:nvPr/>
        </p:nvSpPr>
        <p:spPr>
          <a:xfrm>
            <a:off x="5264641" y="3292774"/>
            <a:ext cx="1599605" cy="369332"/>
          </a:xfrm>
          <a:prstGeom prst="rect">
            <a:avLst/>
          </a:prstGeom>
          <a:noFill/>
        </p:spPr>
        <p:txBody>
          <a:bodyPr wrap="none" rtlCol="0">
            <a:spAutoFit/>
          </a:bodyPr>
          <a:lstStyle/>
          <a:p>
            <a:r>
              <a:rPr lang="en-US" b="1" dirty="0"/>
              <a:t>No Swimming!</a:t>
            </a:r>
          </a:p>
        </p:txBody>
      </p:sp>
      <p:sp>
        <p:nvSpPr>
          <p:cNvPr id="22" name="TextBox 21">
            <a:extLst>
              <a:ext uri="{FF2B5EF4-FFF2-40B4-BE49-F238E27FC236}">
                <a16:creationId xmlns:a16="http://schemas.microsoft.com/office/drawing/2014/main" id="{A8C77FBB-BA35-EC38-0362-415AFBB05EC8}"/>
              </a:ext>
            </a:extLst>
          </p:cNvPr>
          <p:cNvSpPr txBox="1"/>
          <p:nvPr/>
        </p:nvSpPr>
        <p:spPr>
          <a:xfrm>
            <a:off x="9701182" y="3264553"/>
            <a:ext cx="985654" cy="369332"/>
          </a:xfrm>
          <a:prstGeom prst="rect">
            <a:avLst/>
          </a:prstGeom>
          <a:noFill/>
        </p:spPr>
        <p:txBody>
          <a:bodyPr wrap="none" rtlCol="0">
            <a:spAutoFit/>
          </a:bodyPr>
          <a:lstStyle/>
          <a:p>
            <a:r>
              <a:rPr lang="en-US" b="1" dirty="0"/>
              <a:t>No Fish!</a:t>
            </a:r>
          </a:p>
        </p:txBody>
      </p:sp>
      <p:sp>
        <p:nvSpPr>
          <p:cNvPr id="23" name="TextBox 22">
            <a:extLst>
              <a:ext uri="{FF2B5EF4-FFF2-40B4-BE49-F238E27FC236}">
                <a16:creationId xmlns:a16="http://schemas.microsoft.com/office/drawing/2014/main" id="{8D082018-DD9F-E629-3E03-EE6A7D6843DB}"/>
              </a:ext>
            </a:extLst>
          </p:cNvPr>
          <p:cNvSpPr txBox="1"/>
          <p:nvPr/>
        </p:nvSpPr>
        <p:spPr>
          <a:xfrm>
            <a:off x="983152" y="6391656"/>
            <a:ext cx="2089483" cy="369332"/>
          </a:xfrm>
          <a:prstGeom prst="rect">
            <a:avLst/>
          </a:prstGeom>
          <a:noFill/>
        </p:spPr>
        <p:txBody>
          <a:bodyPr wrap="none" rtlCol="0">
            <a:spAutoFit/>
          </a:bodyPr>
          <a:lstStyle/>
          <a:p>
            <a:r>
              <a:rPr lang="en-US" b="1" dirty="0"/>
              <a:t>No Drinking Water!</a:t>
            </a:r>
          </a:p>
        </p:txBody>
      </p:sp>
      <p:sp>
        <p:nvSpPr>
          <p:cNvPr id="24" name="TextBox 23">
            <a:extLst>
              <a:ext uri="{FF2B5EF4-FFF2-40B4-BE49-F238E27FC236}">
                <a16:creationId xmlns:a16="http://schemas.microsoft.com/office/drawing/2014/main" id="{B59E24BF-2056-04DC-47D1-7CBA20EA7F42}"/>
              </a:ext>
            </a:extLst>
          </p:cNvPr>
          <p:cNvSpPr txBox="1"/>
          <p:nvPr/>
        </p:nvSpPr>
        <p:spPr>
          <a:xfrm>
            <a:off x="5494056" y="6280958"/>
            <a:ext cx="1305165" cy="369332"/>
          </a:xfrm>
          <a:prstGeom prst="rect">
            <a:avLst/>
          </a:prstGeom>
          <a:noFill/>
        </p:spPr>
        <p:txBody>
          <a:bodyPr wrap="none" rtlCol="0">
            <a:spAutoFit/>
          </a:bodyPr>
          <a:lstStyle/>
          <a:p>
            <a:r>
              <a:rPr lang="en-US" b="1" dirty="0"/>
              <a:t>No Flowers!</a:t>
            </a:r>
          </a:p>
        </p:txBody>
      </p:sp>
      <p:sp>
        <p:nvSpPr>
          <p:cNvPr id="25" name="TextBox 24">
            <a:extLst>
              <a:ext uri="{FF2B5EF4-FFF2-40B4-BE49-F238E27FC236}">
                <a16:creationId xmlns:a16="http://schemas.microsoft.com/office/drawing/2014/main" id="{EF3E0723-7A1B-E6EC-4B54-B5BF813842CF}"/>
              </a:ext>
            </a:extLst>
          </p:cNvPr>
          <p:cNvSpPr txBox="1"/>
          <p:nvPr/>
        </p:nvSpPr>
        <p:spPr>
          <a:xfrm>
            <a:off x="9332052" y="6326079"/>
            <a:ext cx="1876796" cy="369332"/>
          </a:xfrm>
          <a:prstGeom prst="rect">
            <a:avLst/>
          </a:prstGeom>
          <a:noFill/>
        </p:spPr>
        <p:txBody>
          <a:bodyPr wrap="none" rtlCol="0">
            <a:spAutoFit/>
          </a:bodyPr>
          <a:lstStyle/>
          <a:p>
            <a:r>
              <a:rPr lang="en-US" b="1" dirty="0"/>
              <a:t>No Staying Clean!</a:t>
            </a:r>
          </a:p>
        </p:txBody>
      </p:sp>
    </p:spTree>
    <p:extLst>
      <p:ext uri="{BB962C8B-B14F-4D97-AF65-F5344CB8AC3E}">
        <p14:creationId xmlns:p14="http://schemas.microsoft.com/office/powerpoint/2010/main" val="249079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A1189-4223-F9C9-B89A-DDF9FDEE526F}"/>
              </a:ext>
            </a:extLst>
          </p:cNvPr>
          <p:cNvSpPr>
            <a:spLocks noGrp="1"/>
          </p:cNvSpPr>
          <p:nvPr>
            <p:ph type="title"/>
          </p:nvPr>
        </p:nvSpPr>
        <p:spPr/>
        <p:txBody>
          <a:bodyPr/>
          <a:lstStyle/>
          <a:p>
            <a:r>
              <a:rPr lang="en-US" dirty="0"/>
              <a:t>Time For a game!</a:t>
            </a:r>
          </a:p>
        </p:txBody>
      </p:sp>
      <p:sp>
        <p:nvSpPr>
          <p:cNvPr id="3" name="Content Placeholder 2">
            <a:extLst>
              <a:ext uri="{FF2B5EF4-FFF2-40B4-BE49-F238E27FC236}">
                <a16:creationId xmlns:a16="http://schemas.microsoft.com/office/drawing/2014/main" id="{1C84E36C-C453-4C9F-CFF0-B68E05016AA0}"/>
              </a:ext>
            </a:extLst>
          </p:cNvPr>
          <p:cNvSpPr>
            <a:spLocks noGrp="1"/>
          </p:cNvSpPr>
          <p:nvPr>
            <p:ph idx="1"/>
          </p:nvPr>
        </p:nvSpPr>
        <p:spPr>
          <a:xfrm>
            <a:off x="838200" y="1798919"/>
            <a:ext cx="10515600" cy="4114801"/>
          </a:xfrm>
        </p:spPr>
        <p:txBody>
          <a:bodyPr>
            <a:noAutofit/>
          </a:bodyPr>
          <a:lstStyle/>
          <a:p>
            <a:pPr marL="0" indent="0">
              <a:buNone/>
            </a:pPr>
            <a:r>
              <a:rPr lang="en-US" dirty="0"/>
              <a:t>The goal? Use as little water as possible!</a:t>
            </a:r>
          </a:p>
          <a:p>
            <a:pPr marL="457200" indent="-457200">
              <a:buAutoNum type="arabicPeriod"/>
            </a:pPr>
            <a:r>
              <a:rPr lang="en-US" dirty="0"/>
              <a:t>Select a game piece and begin at “Start.”</a:t>
            </a:r>
          </a:p>
          <a:p>
            <a:pPr marL="457200" indent="-457200">
              <a:buAutoNum type="arabicPeriod"/>
            </a:pPr>
            <a:r>
              <a:rPr lang="en-US" dirty="0"/>
              <a:t>You’ll start with 6 water droplet pieces.</a:t>
            </a:r>
          </a:p>
          <a:p>
            <a:pPr marL="457200" indent="-457200">
              <a:buAutoNum type="arabicPeriod"/>
            </a:pPr>
            <a:r>
              <a:rPr lang="en-US" dirty="0"/>
              <a:t>On your turn, roll the dice and move forward. </a:t>
            </a:r>
          </a:p>
          <a:p>
            <a:pPr marL="457200" indent="-457200">
              <a:buAutoNum type="arabicPeriod"/>
            </a:pPr>
            <a:r>
              <a:rPr lang="en-US" dirty="0"/>
              <a:t>Pick up a card and follow the directions. If you have a water-saving behavior card, you’ll get to move forward and gain water droplet pieces! If you have a water-wasting behavior card, you’ll move backwards and lose water droplet pieces.</a:t>
            </a:r>
          </a:p>
          <a:p>
            <a:pPr marL="457200" indent="-457200">
              <a:buAutoNum type="arabicPeriod"/>
            </a:pPr>
            <a:r>
              <a:rPr lang="en-US" dirty="0"/>
              <a:t>You may share water droplets with your teammates if they run out! </a:t>
            </a:r>
          </a:p>
          <a:p>
            <a:pPr marL="0" indent="0">
              <a:buNone/>
            </a:pPr>
            <a:endParaRPr lang="en-US" dirty="0"/>
          </a:p>
          <a:p>
            <a:pPr marL="0" indent="0" algn="ctr">
              <a:buNone/>
            </a:pPr>
            <a:r>
              <a:rPr lang="en-US" b="1" dirty="0"/>
              <a:t>How to Win: Be the first to make it to Beaver Creek Wastewater Treatment Plant. - Or – </a:t>
            </a:r>
          </a:p>
          <a:p>
            <a:pPr marL="0" indent="0" algn="ctr">
              <a:buNone/>
            </a:pPr>
            <a:r>
              <a:rPr lang="en-US" b="1" dirty="0"/>
              <a:t>Have the most water droplets left at the end of the game.</a:t>
            </a:r>
          </a:p>
        </p:txBody>
      </p:sp>
    </p:spTree>
    <p:extLst>
      <p:ext uri="{BB962C8B-B14F-4D97-AF65-F5344CB8AC3E}">
        <p14:creationId xmlns:p14="http://schemas.microsoft.com/office/powerpoint/2010/main" val="4223473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4A7CC8F-56A6-423D-B67A-8BA89D3EC9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026B8213-9BA0-4B5C-8C36-33F36FB81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stract background of blue and water droplets">
            <a:extLst>
              <a:ext uri="{FF2B5EF4-FFF2-40B4-BE49-F238E27FC236}">
                <a16:creationId xmlns:a16="http://schemas.microsoft.com/office/drawing/2014/main" id="{B8D95EBB-FA2F-A966-68C2-6211632B4E42}"/>
              </a:ext>
            </a:extLst>
          </p:cNvPr>
          <p:cNvPicPr>
            <a:picLocks noChangeAspect="1"/>
          </p:cNvPicPr>
          <p:nvPr/>
        </p:nvPicPr>
        <p:blipFill>
          <a:blip r:embed="rId2"/>
          <a:srcRect t="15360" b="6243"/>
          <a:stretch>
            <a:fillRect/>
          </a:stretch>
        </p:blipFill>
        <p:spPr>
          <a:xfrm>
            <a:off x="20" y="10"/>
            <a:ext cx="12191979" cy="6857990"/>
          </a:xfrm>
          <a:prstGeom prst="rect">
            <a:avLst/>
          </a:prstGeom>
        </p:spPr>
      </p:pic>
      <p:sp>
        <p:nvSpPr>
          <p:cNvPr id="12" name="Rectangle 11">
            <a:extLst>
              <a:ext uri="{FF2B5EF4-FFF2-40B4-BE49-F238E27FC236}">
                <a16:creationId xmlns:a16="http://schemas.microsoft.com/office/drawing/2014/main" id="{1FC8D519-5A24-4E2E-8D97-C6F37BD48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7108"/>
            <a:ext cx="12192000" cy="5380892"/>
          </a:xfrm>
          <a:prstGeom prst="rect">
            <a:avLst/>
          </a:prstGeom>
          <a:gradFill>
            <a:gsLst>
              <a:gs pos="0">
                <a:srgbClr val="000000">
                  <a:alpha val="0"/>
                </a:srgbClr>
              </a:gs>
              <a:gs pos="9200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5DB52-FB4F-EC9D-7273-320FE38FDC18}"/>
              </a:ext>
            </a:extLst>
          </p:cNvPr>
          <p:cNvSpPr>
            <a:spLocks noGrp="1"/>
          </p:cNvSpPr>
          <p:nvPr>
            <p:ph type="title"/>
          </p:nvPr>
        </p:nvSpPr>
        <p:spPr>
          <a:xfrm>
            <a:off x="3838141" y="1714500"/>
            <a:ext cx="4499314" cy="2953616"/>
          </a:xfrm>
        </p:spPr>
        <p:txBody>
          <a:bodyPr vert="horz" lIns="91440" tIns="45720" rIns="91440" bIns="45720" rtlCol="0" anchor="b">
            <a:normAutofit/>
          </a:bodyPr>
          <a:lstStyle/>
          <a:p>
            <a:pPr algn="ctr"/>
            <a:r>
              <a:rPr lang="en-US" sz="4100">
                <a:solidFill>
                  <a:srgbClr val="FFFFFF"/>
                </a:solidFill>
              </a:rPr>
              <a:t>What can you do to use less water every day?</a:t>
            </a:r>
          </a:p>
        </p:txBody>
      </p:sp>
      <p:sp>
        <p:nvSpPr>
          <p:cNvPr id="14" name="Freeform: Shape 13">
            <a:extLst>
              <a:ext uri="{FF2B5EF4-FFF2-40B4-BE49-F238E27FC236}">
                <a16:creationId xmlns:a16="http://schemas.microsoft.com/office/drawing/2014/main" id="{CEB38E94-7AD1-4965-A70D-3F3098D23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66997" y="726177"/>
            <a:ext cx="5241603" cy="5343721"/>
          </a:xfrm>
          <a:custGeom>
            <a:avLst/>
            <a:gdLst>
              <a:gd name="connsiteX0" fmla="*/ 5325805 w 5325805"/>
              <a:gd name="connsiteY0" fmla="*/ 2714782 h 5429563"/>
              <a:gd name="connsiteX1" fmla="*/ 2611024 w 5325805"/>
              <a:gd name="connsiteY1" fmla="*/ 5429563 h 5429563"/>
              <a:gd name="connsiteX2" fmla="*/ 1942188 w 5325805"/>
              <a:gd name="connsiteY2" fmla="*/ 5429563 h 5429563"/>
              <a:gd name="connsiteX3" fmla="*/ 668836 w 5325805"/>
              <a:gd name="connsiteY3" fmla="*/ 5429563 h 5429563"/>
              <a:gd name="connsiteX4" fmla="*/ 0 w 5325805"/>
              <a:gd name="connsiteY4" fmla="*/ 5429563 h 5429563"/>
              <a:gd name="connsiteX5" fmla="*/ 0 w 5325805"/>
              <a:gd name="connsiteY5" fmla="*/ 0 h 5429563"/>
              <a:gd name="connsiteX6" fmla="*/ 668836 w 5325805"/>
              <a:gd name="connsiteY6" fmla="*/ 0 h 5429563"/>
              <a:gd name="connsiteX7" fmla="*/ 1942188 w 5325805"/>
              <a:gd name="connsiteY7" fmla="*/ 0 h 5429563"/>
              <a:gd name="connsiteX8" fmla="*/ 2611024 w 5325805"/>
              <a:gd name="connsiteY8" fmla="*/ 0 h 5429563"/>
              <a:gd name="connsiteX9" fmla="*/ 5325805 w 5325805"/>
              <a:gd name="connsiteY9" fmla="*/ 2714782 h 542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25805" h="5429563">
                <a:moveTo>
                  <a:pt x="5325805" y="2714782"/>
                </a:moveTo>
                <a:cubicBezTo>
                  <a:pt x="5325805" y="4214114"/>
                  <a:pt x="4110356" y="5429563"/>
                  <a:pt x="2611024" y="5429563"/>
                </a:cubicBezTo>
                <a:lnTo>
                  <a:pt x="1942188" y="5429563"/>
                </a:lnTo>
                <a:lnTo>
                  <a:pt x="668836" y="5429563"/>
                </a:lnTo>
                <a:lnTo>
                  <a:pt x="0" y="5429563"/>
                </a:lnTo>
                <a:lnTo>
                  <a:pt x="0" y="0"/>
                </a:lnTo>
                <a:lnTo>
                  <a:pt x="668836" y="0"/>
                </a:lnTo>
                <a:lnTo>
                  <a:pt x="1942188" y="0"/>
                </a:lnTo>
                <a:lnTo>
                  <a:pt x="2611024" y="0"/>
                </a:lnTo>
                <a:cubicBezTo>
                  <a:pt x="4110356" y="0"/>
                  <a:pt x="5325805" y="1215450"/>
                  <a:pt x="5325805" y="2714782"/>
                </a:cubicBezTo>
                <a:close/>
              </a:path>
            </a:pathLst>
          </a:custGeom>
          <a:noFill/>
          <a:ln w="7620">
            <a:solidFill>
              <a:srgbClr val="FFFFFF"/>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57605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E6AFB8-5F17-4E7C-AA23-FF05BE7B2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183027-10B6-BFDB-C198-0FF28F3E9516}"/>
              </a:ext>
            </a:extLst>
          </p:cNvPr>
          <p:cNvSpPr>
            <a:spLocks noGrp="1"/>
          </p:cNvSpPr>
          <p:nvPr>
            <p:ph type="title"/>
          </p:nvPr>
        </p:nvSpPr>
        <p:spPr>
          <a:xfrm>
            <a:off x="560049" y="838200"/>
            <a:ext cx="6037941" cy="1514015"/>
          </a:xfrm>
        </p:spPr>
        <p:txBody>
          <a:bodyPr anchor="ctr">
            <a:normAutofit/>
          </a:bodyPr>
          <a:lstStyle/>
          <a:p>
            <a:pPr algn="ctr"/>
            <a:r>
              <a:rPr lang="en-US" sz="3400"/>
              <a:t>What can you do to use less water every day?</a:t>
            </a:r>
          </a:p>
        </p:txBody>
      </p:sp>
      <p:pic>
        <p:nvPicPr>
          <p:cNvPr id="5" name="Picture 4" descr="A frog's head with half of its body submerged in water">
            <a:extLst>
              <a:ext uri="{FF2B5EF4-FFF2-40B4-BE49-F238E27FC236}">
                <a16:creationId xmlns:a16="http://schemas.microsoft.com/office/drawing/2014/main" id="{EE5C6CFF-BFFD-418D-4066-BCB31554CC75}"/>
              </a:ext>
            </a:extLst>
          </p:cNvPr>
          <p:cNvPicPr>
            <a:picLocks noChangeAspect="1"/>
          </p:cNvPicPr>
          <p:nvPr/>
        </p:nvPicPr>
        <p:blipFill>
          <a:blip r:embed="rId2">
            <a:extLst>
              <a:ext uri="{28A0092B-C50C-407E-A947-70E740481C1C}">
                <a14:useLocalDpi xmlns:a14="http://schemas.microsoft.com/office/drawing/2010/main" val="0"/>
              </a:ext>
            </a:extLst>
          </a:blip>
          <a:srcRect l="2789" r="11909" b="-1"/>
          <a:stretch>
            <a:fillRect/>
          </a:stretch>
        </p:blipFill>
        <p:spPr>
          <a:xfrm>
            <a:off x="1630649" y="2491757"/>
            <a:ext cx="3761812" cy="3528043"/>
          </a:xfrm>
          <a:custGeom>
            <a:avLst/>
            <a:gdLst/>
            <a:ahLst/>
            <a:cxnLst/>
            <a:rect l="l" t="t" r="r" b="b"/>
            <a:pathLst>
              <a:path w="3761812" h="3528043">
                <a:moveTo>
                  <a:pt x="1880906" y="0"/>
                </a:moveTo>
                <a:cubicBezTo>
                  <a:pt x="2919702" y="0"/>
                  <a:pt x="3761812" y="842110"/>
                  <a:pt x="3761812" y="1880906"/>
                </a:cubicBezTo>
                <a:lnTo>
                  <a:pt x="3761812" y="3528043"/>
                </a:lnTo>
                <a:lnTo>
                  <a:pt x="0" y="3528043"/>
                </a:lnTo>
                <a:lnTo>
                  <a:pt x="0" y="1880906"/>
                </a:lnTo>
                <a:cubicBezTo>
                  <a:pt x="0" y="842110"/>
                  <a:pt x="842110" y="0"/>
                  <a:pt x="1880906" y="0"/>
                </a:cubicBezTo>
                <a:close/>
              </a:path>
            </a:pathLst>
          </a:custGeom>
        </p:spPr>
      </p:pic>
      <p:cxnSp>
        <p:nvCxnSpPr>
          <p:cNvPr id="12" name="Straight Connector 11">
            <a:extLst>
              <a:ext uri="{FF2B5EF4-FFF2-40B4-BE49-F238E27FC236}">
                <a16:creationId xmlns:a16="http://schemas.microsoft.com/office/drawing/2014/main" id="{7882FDDB-12BA-4531-A762-4803DABD6C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48746"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A916D9B-5BFF-050D-F458-3D11D4360D25}"/>
              </a:ext>
            </a:extLst>
          </p:cNvPr>
          <p:cNvSpPr>
            <a:spLocks noGrp="1"/>
          </p:cNvSpPr>
          <p:nvPr>
            <p:ph idx="1"/>
          </p:nvPr>
        </p:nvSpPr>
        <p:spPr>
          <a:xfrm>
            <a:off x="7924811" y="838200"/>
            <a:ext cx="3428988" cy="5338761"/>
          </a:xfrm>
        </p:spPr>
        <p:txBody>
          <a:bodyPr>
            <a:normAutofit/>
          </a:bodyPr>
          <a:lstStyle/>
          <a:p>
            <a:r>
              <a:rPr lang="en-US" sz="2400" dirty="0"/>
              <a:t>Take shorter showers!</a:t>
            </a:r>
          </a:p>
          <a:p>
            <a:r>
              <a:rPr lang="en-US" sz="2400" dirty="0"/>
              <a:t>Turn off the faucet while brushing your teeth!</a:t>
            </a:r>
          </a:p>
          <a:p>
            <a:r>
              <a:rPr lang="en-US" sz="2400" dirty="0"/>
              <a:t>Only flush when necessary (and only flush the 3 P’s – Pee, Poo, and Toilet Paper</a:t>
            </a:r>
          </a:p>
          <a:p>
            <a:r>
              <a:rPr lang="en-US" sz="2400" dirty="0"/>
              <a:t>Have leftover water? Water your plants!</a:t>
            </a:r>
          </a:p>
          <a:p>
            <a:r>
              <a:rPr lang="en-US" sz="2400" dirty="0"/>
              <a:t>Use only what you need!</a:t>
            </a:r>
          </a:p>
        </p:txBody>
      </p:sp>
    </p:spTree>
    <p:extLst>
      <p:ext uri="{BB962C8B-B14F-4D97-AF65-F5344CB8AC3E}">
        <p14:creationId xmlns:p14="http://schemas.microsoft.com/office/powerpoint/2010/main" val="1515968837"/>
      </p:ext>
    </p:extLst>
  </p:cSld>
  <p:clrMapOvr>
    <a:masterClrMapping/>
  </p:clrMapOvr>
</p:sld>
</file>

<file path=ppt/theme/theme1.xml><?xml version="1.0" encoding="utf-8"?>
<a:theme xmlns:a="http://schemas.openxmlformats.org/drawingml/2006/main" name="ArchwayVTI">
  <a:themeElements>
    <a:clrScheme name="AnalogousFromLightSeedLeftStep">
      <a:dk1>
        <a:srgbClr val="000000"/>
      </a:dk1>
      <a:lt1>
        <a:srgbClr val="FFFFFF"/>
      </a:lt1>
      <a:dk2>
        <a:srgbClr val="22363C"/>
      </a:dk2>
      <a:lt2>
        <a:srgbClr val="E6E8E2"/>
      </a:lt2>
      <a:accent1>
        <a:srgbClr val="9E75E7"/>
      </a:accent1>
      <a:accent2>
        <a:srgbClr val="565FE2"/>
      </a:accent2>
      <a:accent3>
        <a:srgbClr val="6EA8E6"/>
      </a:accent3>
      <a:accent4>
        <a:srgbClr val="40B3C0"/>
      </a:accent4>
      <a:accent5>
        <a:srgbClr val="47B593"/>
      </a:accent5>
      <a:accent6>
        <a:srgbClr val="42B862"/>
      </a:accent6>
      <a:hlink>
        <a:srgbClr val="768A53"/>
      </a:hlink>
      <a:folHlink>
        <a:srgbClr val="7F7F7F"/>
      </a:folHlink>
    </a:clrScheme>
    <a:fontScheme name="Archway">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wayVTI" id="{309F1D27-9968-4F93-BA7C-3666A757FD2E}" vid="{76D8E8FD-8787-4E56-A14A-C28BF58ABE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b139083-fefa-45ac-b732-0686f19a256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BC6B85BF7BDF43934C61E3DF9FD577" ma:contentTypeVersion="10" ma:contentTypeDescription="Create a new document." ma:contentTypeScope="" ma:versionID="1ef911eb28d7bd83ab575e6152ffcbc1">
  <xsd:schema xmlns:xsd="http://www.w3.org/2001/XMLSchema" xmlns:xs="http://www.w3.org/2001/XMLSchema" xmlns:p="http://schemas.microsoft.com/office/2006/metadata/properties" xmlns:ns3="fb139083-fefa-45ac-b732-0686f19a256f" targetNamespace="http://schemas.microsoft.com/office/2006/metadata/properties" ma:root="true" ma:fieldsID="fe2fabcd047c3f6875a3f3f0f24a78d7" ns3:_="">
    <xsd:import namespace="fb139083-fefa-45ac-b732-0686f19a256f"/>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139083-fefa-45ac-b732-0686f19a256f"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495F24-1B25-43B9-8F28-DD22277FDA73}">
  <ds:schemaRefs>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purl.org/dc/terms/"/>
    <ds:schemaRef ds:uri="http://www.w3.org/XML/1998/namespace"/>
    <ds:schemaRef ds:uri="http://schemas.microsoft.com/office/infopath/2007/PartnerControls"/>
    <ds:schemaRef ds:uri="http://purl.org/dc/elements/1.1/"/>
    <ds:schemaRef ds:uri="fb139083-fefa-45ac-b732-0686f19a256f"/>
  </ds:schemaRefs>
</ds:datastoreItem>
</file>

<file path=customXml/itemProps2.xml><?xml version="1.0" encoding="utf-8"?>
<ds:datastoreItem xmlns:ds="http://schemas.openxmlformats.org/officeDocument/2006/customXml" ds:itemID="{20308A31-D1A6-4DEA-89FB-9D6A5BF0F7AF}">
  <ds:schemaRefs>
    <ds:schemaRef ds:uri="http://schemas.microsoft.com/sharepoint/v3/contenttype/forms"/>
  </ds:schemaRefs>
</ds:datastoreItem>
</file>

<file path=customXml/itemProps3.xml><?xml version="1.0" encoding="utf-8"?>
<ds:datastoreItem xmlns:ds="http://schemas.openxmlformats.org/officeDocument/2006/customXml" ds:itemID="{655B786D-9EC1-4E8B-9ED6-61E626D825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139083-fefa-45ac-b732-0686f19a25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3383</TotalTime>
  <Words>353</Words>
  <Application>Microsoft Office PowerPoint</Application>
  <PresentationFormat>Widescreen</PresentationFormat>
  <Paragraphs>33</Paragraphs>
  <Slides>11</Slides>
  <Notes>1</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ArchwayVTI</vt:lpstr>
      <vt:lpstr>Game of Pipes</vt:lpstr>
      <vt:lpstr>What are some ways you used water today?</vt:lpstr>
      <vt:lpstr>PowerPoint Presentation</vt:lpstr>
      <vt:lpstr>PowerPoint Presentation</vt:lpstr>
      <vt:lpstr>What would life be like without water?</vt:lpstr>
      <vt:lpstr>What would life be like without water?</vt:lpstr>
      <vt:lpstr>Time For a game!</vt:lpstr>
      <vt:lpstr>What can you do to use less water every day?</vt:lpstr>
      <vt:lpstr>What can you do to use less water every day?</vt:lpstr>
      <vt:lpstr>The Important Work of Hallsdale-Powell Utility District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Lindsey Montierth</dc:creator>
  <cp:lastModifiedBy>Lindsey Montierth</cp:lastModifiedBy>
  <cp:revision>17</cp:revision>
  <dcterms:created xsi:type="dcterms:W3CDTF">2024-08-14T15:47:27Z</dcterms:created>
  <dcterms:modified xsi:type="dcterms:W3CDTF">2026-01-14T15:57:28Z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0x01010011BC6B85BF7BDF43934C61E3DF9FD577</vt:lpwstr>
  </property>
</Properties>
</file>